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57" r:id="rId5"/>
    <p:sldId id="272" r:id="rId6"/>
    <p:sldId id="273" r:id="rId7"/>
    <p:sldId id="266" r:id="rId8"/>
    <p:sldId id="269" r:id="rId9"/>
    <p:sldId id="271" r:id="rId10"/>
    <p:sldId id="281" r:id="rId11"/>
    <p:sldId id="267" r:id="rId12"/>
    <p:sldId id="275" r:id="rId13"/>
    <p:sldId id="282" r:id="rId14"/>
    <p:sldId id="277" r:id="rId15"/>
    <p:sldId id="279" r:id="rId16"/>
    <p:sldId id="280" r:id="rId17"/>
    <p:sldId id="284" r:id="rId18"/>
    <p:sldId id="283" r:id="rId19"/>
  </p:sldIdLst>
  <p:sldSz cx="12192000" cy="6858000"/>
  <p:notesSz cx="9144000" cy="6858000"/>
  <p:defaultTextStyle>
    <a:defPPr>
      <a:defRPr lang="en-US"/>
    </a:defPPr>
    <a:lvl1pPr marL="0" algn="l" defTabSz="4572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2A35"/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629" y="77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162A47-6768-4351-B7C8-D1C8D7445DC4}" type="doc">
      <dgm:prSet loTypeId="urn:microsoft.com/office/officeart/2008/layout/HalfCircleOrganizationChart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E4E33E5-AA63-4D39-8759-F89E8BD92AAB}">
      <dgm:prSet phldrT="[Текст]" custT="1"/>
      <dgm:spPr/>
      <dgm:t>
        <a:bodyPr/>
        <a:lstStyle/>
        <a:p>
          <a:r>
            <a:rPr lang="ru-RU" sz="1800" dirty="0" smtClean="0"/>
            <a:t>ОМ Парламент ИВДИВО</a:t>
          </a:r>
          <a:endParaRPr lang="ru-RU" sz="1800" dirty="0"/>
        </a:p>
      </dgm:t>
    </dgm:pt>
    <dgm:pt modelId="{80E5F000-0C75-4563-94CB-4368E50C3844}" type="parTrans" cxnId="{B75CEDE1-2958-48C2-8F2F-E91353205803}">
      <dgm:prSet/>
      <dgm:spPr/>
      <dgm:t>
        <a:bodyPr/>
        <a:lstStyle/>
        <a:p>
          <a:endParaRPr lang="ru-RU"/>
        </a:p>
      </dgm:t>
    </dgm:pt>
    <dgm:pt modelId="{903C79AF-D8A6-4250-B3E4-A490C29B3861}" type="sibTrans" cxnId="{B75CEDE1-2958-48C2-8F2F-E91353205803}">
      <dgm:prSet/>
      <dgm:spPr/>
    </dgm:pt>
    <dgm:pt modelId="{F39FF655-7AB5-4545-9FBB-8B2286136B60}" type="asst">
      <dgm:prSet phldrT="[Текст]" custT="1"/>
      <dgm:spPr/>
      <dgm:t>
        <a:bodyPr/>
        <a:lstStyle/>
        <a:p>
          <a:r>
            <a:rPr lang="ru-RU" sz="2000" dirty="0" smtClean="0"/>
            <a:t>Оперативный </a:t>
          </a:r>
        </a:p>
        <a:p>
          <a:r>
            <a:rPr lang="ru-RU" sz="2000" dirty="0" smtClean="0"/>
            <a:t>Совет</a:t>
          </a:r>
          <a:endParaRPr lang="ru-RU" sz="2000" dirty="0"/>
        </a:p>
      </dgm:t>
    </dgm:pt>
    <dgm:pt modelId="{604F2497-B581-4BF5-8112-DEEC6580A14E}" type="parTrans" cxnId="{B732A298-85D7-4FAD-8992-F3D5390817A3}">
      <dgm:prSet/>
      <dgm:spPr/>
      <dgm:t>
        <a:bodyPr/>
        <a:lstStyle/>
        <a:p>
          <a:endParaRPr lang="ru-RU"/>
        </a:p>
      </dgm:t>
    </dgm:pt>
    <dgm:pt modelId="{0EE42BF7-2B87-45D3-80B5-BC3F4798BE00}" type="sibTrans" cxnId="{B732A298-85D7-4FAD-8992-F3D5390817A3}">
      <dgm:prSet/>
      <dgm:spPr/>
    </dgm:pt>
    <dgm:pt modelId="{1283C3D8-C13D-463F-A433-8C8221904C57}">
      <dgm:prSet phldrT="[Текст]" custT="1"/>
      <dgm:spPr/>
      <dgm:t>
        <a:bodyPr/>
        <a:lstStyle/>
        <a:p>
          <a:r>
            <a:rPr lang="ru-RU" sz="2000" dirty="0" smtClean="0"/>
            <a:t>Палата Федерации Октав</a:t>
          </a:r>
          <a:endParaRPr lang="ru-RU" sz="2000" dirty="0"/>
        </a:p>
      </dgm:t>
    </dgm:pt>
    <dgm:pt modelId="{F89516B8-9E9C-4D8F-A195-433D9A87D136}" type="parTrans" cxnId="{1C446480-6673-47D1-A6B4-23C0F5A05521}">
      <dgm:prSet/>
      <dgm:spPr/>
      <dgm:t>
        <a:bodyPr/>
        <a:lstStyle/>
        <a:p>
          <a:endParaRPr lang="ru-RU"/>
        </a:p>
      </dgm:t>
    </dgm:pt>
    <dgm:pt modelId="{97647C83-F392-405E-B366-48D8378D2DD2}" type="sibTrans" cxnId="{1C446480-6673-47D1-A6B4-23C0F5A05521}">
      <dgm:prSet/>
      <dgm:spPr/>
    </dgm:pt>
    <dgm:pt modelId="{0F0DD18B-2435-48D8-972F-F507493CED4E}">
      <dgm:prSet phldrT="[Текст]" custT="1"/>
      <dgm:spPr/>
      <dgm:t>
        <a:bodyPr/>
        <a:lstStyle/>
        <a:p>
          <a:r>
            <a:rPr lang="ru-RU" sz="2000" dirty="0" smtClean="0"/>
            <a:t>Палата Мг Думы</a:t>
          </a:r>
          <a:endParaRPr lang="ru-RU" sz="2000" dirty="0"/>
        </a:p>
      </dgm:t>
    </dgm:pt>
    <dgm:pt modelId="{2BB0A940-CC4C-4D53-85CF-8F4656B23E40}" type="parTrans" cxnId="{30B78066-7DD8-444C-9B72-95A78BDBA50A}">
      <dgm:prSet/>
      <dgm:spPr/>
      <dgm:t>
        <a:bodyPr/>
        <a:lstStyle/>
        <a:p>
          <a:endParaRPr lang="ru-RU"/>
        </a:p>
      </dgm:t>
    </dgm:pt>
    <dgm:pt modelId="{ACA477DA-56ED-41F6-BD6B-2DAA552FDD2E}" type="sibTrans" cxnId="{30B78066-7DD8-444C-9B72-95A78BDBA50A}">
      <dgm:prSet/>
      <dgm:spPr/>
    </dgm:pt>
    <dgm:pt modelId="{68BDAE42-DCB8-4B8F-BD90-3CCF077D4A2B}">
      <dgm:prSet phldrT="[Текст]" custT="1"/>
      <dgm:spPr/>
      <dgm:t>
        <a:bodyPr/>
        <a:lstStyle/>
        <a:p>
          <a:r>
            <a:rPr lang="ru-RU" sz="2000" dirty="0" smtClean="0"/>
            <a:t>Палата Мирового Сената</a:t>
          </a:r>
          <a:endParaRPr lang="ru-RU" sz="2000" dirty="0"/>
        </a:p>
      </dgm:t>
    </dgm:pt>
    <dgm:pt modelId="{8F7F01E4-EA2D-4FC9-B2F7-DEE8FF95A1D5}" type="parTrans" cxnId="{21920D00-A331-4875-A1E5-83069492A75C}">
      <dgm:prSet/>
      <dgm:spPr/>
      <dgm:t>
        <a:bodyPr/>
        <a:lstStyle/>
        <a:p>
          <a:endParaRPr lang="ru-RU"/>
        </a:p>
      </dgm:t>
    </dgm:pt>
    <dgm:pt modelId="{C3B57E2D-BAD8-4694-878A-6460DEFCF093}" type="sibTrans" cxnId="{21920D00-A331-4875-A1E5-83069492A75C}">
      <dgm:prSet/>
      <dgm:spPr/>
    </dgm:pt>
    <dgm:pt modelId="{5830BEE3-70A9-4C28-B159-EC85055252B8}">
      <dgm:prSet/>
      <dgm:spPr/>
      <dgm:t>
        <a:bodyPr/>
        <a:lstStyle/>
        <a:p>
          <a:r>
            <a:rPr lang="ru-RU" dirty="0" smtClean="0">
              <a:solidFill>
                <a:schemeClr val="tx2"/>
              </a:solidFill>
            </a:rPr>
            <a:t>Октавный Полномочный </a:t>
          </a:r>
          <a:r>
            <a:rPr lang="ru-RU" dirty="0" err="1" smtClean="0">
              <a:solidFill>
                <a:schemeClr val="tx2"/>
              </a:solidFill>
            </a:rPr>
            <a:t>Конституционал</a:t>
          </a:r>
          <a:endParaRPr lang="ru-RU" dirty="0">
            <a:solidFill>
              <a:schemeClr val="tx2"/>
            </a:solidFill>
          </a:endParaRPr>
        </a:p>
      </dgm:t>
    </dgm:pt>
    <dgm:pt modelId="{DE4B128D-B754-4BFA-A8B0-D17D36DB0A08}" type="parTrans" cxnId="{76BD26AF-41A0-405C-9874-B76A505FE071}">
      <dgm:prSet/>
      <dgm:spPr/>
      <dgm:t>
        <a:bodyPr/>
        <a:lstStyle/>
        <a:p>
          <a:endParaRPr lang="ru-RU"/>
        </a:p>
      </dgm:t>
    </dgm:pt>
    <dgm:pt modelId="{5A5FA4CE-D4EC-4E0B-AB0D-F20C98FD470F}" type="sibTrans" cxnId="{76BD26AF-41A0-405C-9874-B76A505FE071}">
      <dgm:prSet/>
      <dgm:spPr/>
      <dgm:t>
        <a:bodyPr/>
        <a:lstStyle/>
        <a:p>
          <a:endParaRPr lang="ru-RU"/>
        </a:p>
      </dgm:t>
    </dgm:pt>
    <dgm:pt modelId="{262FB02D-B80A-4AC0-B6C3-934C08864E30}">
      <dgm:prSet/>
      <dgm:spPr/>
      <dgm:t>
        <a:bodyPr/>
        <a:lstStyle/>
        <a:p>
          <a:r>
            <a:rPr lang="ru-RU" dirty="0" smtClean="0">
              <a:solidFill>
                <a:schemeClr val="tx2"/>
              </a:solidFill>
            </a:rPr>
            <a:t>Метагалактический Полномочный </a:t>
          </a:r>
          <a:r>
            <a:rPr lang="ru-RU" dirty="0" err="1" smtClean="0">
              <a:solidFill>
                <a:schemeClr val="tx2"/>
              </a:solidFill>
            </a:rPr>
            <a:t>Дуумвиратор</a:t>
          </a:r>
          <a:r>
            <a:rPr lang="ru-RU" dirty="0" smtClean="0">
              <a:solidFill>
                <a:schemeClr val="tx2"/>
              </a:solidFill>
            </a:rPr>
            <a:t>  ППЦ</a:t>
          </a:r>
          <a:endParaRPr lang="ru-RU" dirty="0">
            <a:solidFill>
              <a:schemeClr val="tx2"/>
            </a:solidFill>
          </a:endParaRPr>
        </a:p>
      </dgm:t>
    </dgm:pt>
    <dgm:pt modelId="{0F1C75A2-0D61-4785-804A-3BD12815D418}" type="parTrans" cxnId="{98551CAA-D209-47A8-AA50-5FA76E023D6E}">
      <dgm:prSet/>
      <dgm:spPr/>
      <dgm:t>
        <a:bodyPr/>
        <a:lstStyle/>
        <a:p>
          <a:endParaRPr lang="ru-RU"/>
        </a:p>
      </dgm:t>
    </dgm:pt>
    <dgm:pt modelId="{F90C8DC1-96F8-4511-A44E-42269D48441D}" type="sibTrans" cxnId="{98551CAA-D209-47A8-AA50-5FA76E023D6E}">
      <dgm:prSet/>
      <dgm:spPr/>
      <dgm:t>
        <a:bodyPr/>
        <a:lstStyle/>
        <a:p>
          <a:endParaRPr lang="ru-RU"/>
        </a:p>
      </dgm:t>
    </dgm:pt>
    <dgm:pt modelId="{E24219AB-6572-45A4-B56A-CFD2FB914DCE}">
      <dgm:prSet/>
      <dgm:spPr/>
      <dgm:t>
        <a:bodyPr/>
        <a:lstStyle/>
        <a:p>
          <a:r>
            <a:rPr lang="ru-RU" dirty="0" smtClean="0">
              <a:solidFill>
                <a:schemeClr val="tx2"/>
              </a:solidFill>
            </a:rPr>
            <a:t>Мировой Сенатор</a:t>
          </a:r>
          <a:endParaRPr lang="ru-RU" dirty="0">
            <a:solidFill>
              <a:schemeClr val="tx2"/>
            </a:solidFill>
          </a:endParaRPr>
        </a:p>
      </dgm:t>
    </dgm:pt>
    <dgm:pt modelId="{030D9B15-176F-40B2-9805-C6FAF9309033}" type="parTrans" cxnId="{F7B3A877-AD6B-42BE-B1E9-0868A0D16F77}">
      <dgm:prSet/>
      <dgm:spPr/>
      <dgm:t>
        <a:bodyPr/>
        <a:lstStyle/>
        <a:p>
          <a:endParaRPr lang="ru-RU"/>
        </a:p>
      </dgm:t>
    </dgm:pt>
    <dgm:pt modelId="{110AED13-41E9-477B-B845-B3E49B7718D6}" type="sibTrans" cxnId="{F7B3A877-AD6B-42BE-B1E9-0868A0D16F77}">
      <dgm:prSet/>
      <dgm:spPr/>
      <dgm:t>
        <a:bodyPr/>
        <a:lstStyle/>
        <a:p>
          <a:endParaRPr lang="ru-RU"/>
        </a:p>
      </dgm:t>
    </dgm:pt>
    <dgm:pt modelId="{6F15C099-28AA-4209-B52B-A74DDDDBD7F3}" type="asst">
      <dgm:prSet/>
      <dgm:spPr/>
      <dgm:t>
        <a:bodyPr/>
        <a:lstStyle/>
        <a:p>
          <a:r>
            <a:rPr lang="ru-RU" dirty="0" smtClean="0">
              <a:solidFill>
                <a:schemeClr val="tx2"/>
              </a:solidFill>
              <a:effectLst/>
            </a:rPr>
            <a:t>Глава ОМПИ, Заместители Главы ОМПИ, Парл. Секретарь </a:t>
          </a:r>
          <a:endParaRPr lang="ru-RU" dirty="0">
            <a:solidFill>
              <a:schemeClr val="tx2"/>
            </a:solidFill>
            <a:effectLst/>
          </a:endParaRPr>
        </a:p>
      </dgm:t>
    </dgm:pt>
    <dgm:pt modelId="{CC08D8D6-E617-453E-8F25-7355A5A1BE89}" type="parTrans" cxnId="{89A496A6-20AA-46E1-BD2F-4342AD84D882}">
      <dgm:prSet/>
      <dgm:spPr/>
      <dgm:t>
        <a:bodyPr/>
        <a:lstStyle/>
        <a:p>
          <a:endParaRPr lang="ru-RU"/>
        </a:p>
      </dgm:t>
    </dgm:pt>
    <dgm:pt modelId="{FBD68B3E-EFD0-4CC3-8A5D-3621CB3CC145}" type="sibTrans" cxnId="{89A496A6-20AA-46E1-BD2F-4342AD84D882}">
      <dgm:prSet/>
      <dgm:spPr/>
      <dgm:t>
        <a:bodyPr/>
        <a:lstStyle/>
        <a:p>
          <a:endParaRPr lang="ru-RU"/>
        </a:p>
      </dgm:t>
    </dgm:pt>
    <dgm:pt modelId="{95D75916-5614-4F64-AF29-09CA2AC4B311}" type="pres">
      <dgm:prSet presAssocID="{00162A47-6768-4351-B7C8-D1C8D7445DC4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0E247FBD-6AAC-4161-B601-864642A4DACE}" type="pres">
      <dgm:prSet presAssocID="{3E4E33E5-AA63-4D39-8759-F89E8BD92AAB}" presName="hierRoot1" presStyleCnt="0">
        <dgm:presLayoutVars>
          <dgm:hierBranch val="init"/>
        </dgm:presLayoutVars>
      </dgm:prSet>
      <dgm:spPr/>
    </dgm:pt>
    <dgm:pt modelId="{7F738CC1-8B35-4320-8143-0A25E761B145}" type="pres">
      <dgm:prSet presAssocID="{3E4E33E5-AA63-4D39-8759-F89E8BD92AAB}" presName="rootComposite1" presStyleCnt="0"/>
      <dgm:spPr/>
    </dgm:pt>
    <dgm:pt modelId="{A2096721-280C-4746-9243-615FCF0D2E10}" type="pres">
      <dgm:prSet presAssocID="{3E4E33E5-AA63-4D39-8759-F89E8BD92AAB}" presName="rootText1" presStyleLbl="alignAcc1" presStyleIdx="0" presStyleCnt="0" custLinFactNeighborX="481" custLinFactNeighborY="7926">
        <dgm:presLayoutVars>
          <dgm:chPref val="3"/>
        </dgm:presLayoutVars>
      </dgm:prSet>
      <dgm:spPr/>
    </dgm:pt>
    <dgm:pt modelId="{38EB02AF-67BB-4438-A9F1-A73DE3E29AA2}" type="pres">
      <dgm:prSet presAssocID="{3E4E33E5-AA63-4D39-8759-F89E8BD92AAB}" presName="topArc1" presStyleLbl="parChTrans1D1" presStyleIdx="0" presStyleCnt="18"/>
      <dgm:spPr/>
    </dgm:pt>
    <dgm:pt modelId="{1835038B-385D-47D1-9A0E-D98F069214B5}" type="pres">
      <dgm:prSet presAssocID="{3E4E33E5-AA63-4D39-8759-F89E8BD92AAB}" presName="bottomArc1" presStyleLbl="parChTrans1D1" presStyleIdx="1" presStyleCnt="18"/>
      <dgm:spPr/>
    </dgm:pt>
    <dgm:pt modelId="{A4C801F3-E6C6-43CB-842F-57B67FFAFF0F}" type="pres">
      <dgm:prSet presAssocID="{3E4E33E5-AA63-4D39-8759-F89E8BD92AAB}" presName="topConnNode1" presStyleLbl="node1" presStyleIdx="0" presStyleCnt="0"/>
      <dgm:spPr/>
    </dgm:pt>
    <dgm:pt modelId="{B4493456-EF97-400A-90DE-D25F3BE625ED}" type="pres">
      <dgm:prSet presAssocID="{3E4E33E5-AA63-4D39-8759-F89E8BD92AAB}" presName="hierChild2" presStyleCnt="0"/>
      <dgm:spPr/>
    </dgm:pt>
    <dgm:pt modelId="{65CB62E6-B49C-4B36-92CD-238762453D64}" type="pres">
      <dgm:prSet presAssocID="{F89516B8-9E9C-4D8F-A195-433D9A87D136}" presName="Name28" presStyleLbl="parChTrans1D2" presStyleIdx="0" presStyleCnt="5"/>
      <dgm:spPr/>
    </dgm:pt>
    <dgm:pt modelId="{35912F3D-6F26-44B8-ACD6-FC36CF0C86F5}" type="pres">
      <dgm:prSet presAssocID="{1283C3D8-C13D-463F-A433-8C8221904C57}" presName="hierRoot2" presStyleCnt="0">
        <dgm:presLayoutVars>
          <dgm:hierBranch val="init"/>
        </dgm:presLayoutVars>
      </dgm:prSet>
      <dgm:spPr/>
    </dgm:pt>
    <dgm:pt modelId="{D6FB3643-2829-4250-8A85-700B6A09EA54}" type="pres">
      <dgm:prSet presAssocID="{1283C3D8-C13D-463F-A433-8C8221904C57}" presName="rootComposite2" presStyleCnt="0"/>
      <dgm:spPr/>
    </dgm:pt>
    <dgm:pt modelId="{FD56D686-E828-4443-8421-CBD6A12A2FE0}" type="pres">
      <dgm:prSet presAssocID="{1283C3D8-C13D-463F-A433-8C8221904C57}" presName="rootText2" presStyleLbl="alignAcc1" presStyleIdx="0" presStyleCnt="0">
        <dgm:presLayoutVars>
          <dgm:chPref val="3"/>
        </dgm:presLayoutVars>
      </dgm:prSet>
      <dgm:spPr/>
    </dgm:pt>
    <dgm:pt modelId="{CA96D64E-797F-4015-B863-C30C78F40D1B}" type="pres">
      <dgm:prSet presAssocID="{1283C3D8-C13D-463F-A433-8C8221904C57}" presName="topArc2" presStyleLbl="parChTrans1D1" presStyleIdx="2" presStyleCnt="18"/>
      <dgm:spPr/>
    </dgm:pt>
    <dgm:pt modelId="{45B42653-0984-4ED2-B889-060851F416A6}" type="pres">
      <dgm:prSet presAssocID="{1283C3D8-C13D-463F-A433-8C8221904C57}" presName="bottomArc2" presStyleLbl="parChTrans1D1" presStyleIdx="3" presStyleCnt="18"/>
      <dgm:spPr/>
    </dgm:pt>
    <dgm:pt modelId="{92608D80-D427-4D94-95C0-39233A204647}" type="pres">
      <dgm:prSet presAssocID="{1283C3D8-C13D-463F-A433-8C8221904C57}" presName="topConnNode2" presStyleLbl="node2" presStyleIdx="0" presStyleCnt="0"/>
      <dgm:spPr/>
    </dgm:pt>
    <dgm:pt modelId="{91F20C20-D724-4FAD-B179-9D603D610129}" type="pres">
      <dgm:prSet presAssocID="{1283C3D8-C13D-463F-A433-8C8221904C57}" presName="hierChild4" presStyleCnt="0"/>
      <dgm:spPr/>
    </dgm:pt>
    <dgm:pt modelId="{227BB57F-3FE3-4181-AC54-68224E9F8D57}" type="pres">
      <dgm:prSet presAssocID="{DE4B128D-B754-4BFA-A8B0-D17D36DB0A08}" presName="Name28" presStyleLbl="parChTrans1D3" presStyleIdx="0" presStyleCnt="3"/>
      <dgm:spPr/>
    </dgm:pt>
    <dgm:pt modelId="{DBDEC6B5-292A-43E2-A5F2-D5DE8C34954D}" type="pres">
      <dgm:prSet presAssocID="{5830BEE3-70A9-4C28-B159-EC85055252B8}" presName="hierRoot2" presStyleCnt="0">
        <dgm:presLayoutVars>
          <dgm:hierBranch val="init"/>
        </dgm:presLayoutVars>
      </dgm:prSet>
      <dgm:spPr/>
    </dgm:pt>
    <dgm:pt modelId="{29F7A5BB-CC1A-43D1-9EE0-9190CBCE2FF3}" type="pres">
      <dgm:prSet presAssocID="{5830BEE3-70A9-4C28-B159-EC85055252B8}" presName="rootComposite2" presStyleCnt="0"/>
      <dgm:spPr/>
    </dgm:pt>
    <dgm:pt modelId="{28973738-96CF-4206-B733-A4688258A371}" type="pres">
      <dgm:prSet presAssocID="{5830BEE3-70A9-4C28-B159-EC85055252B8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09E1E74-F85E-4DD5-9047-ECFABC474B8C}" type="pres">
      <dgm:prSet presAssocID="{5830BEE3-70A9-4C28-B159-EC85055252B8}" presName="topArc2" presStyleLbl="parChTrans1D1" presStyleIdx="4" presStyleCnt="18"/>
      <dgm:spPr/>
    </dgm:pt>
    <dgm:pt modelId="{E199B02A-F5BF-4261-8A76-673A13E41015}" type="pres">
      <dgm:prSet presAssocID="{5830BEE3-70A9-4C28-B159-EC85055252B8}" presName="bottomArc2" presStyleLbl="parChTrans1D1" presStyleIdx="5" presStyleCnt="18"/>
      <dgm:spPr/>
    </dgm:pt>
    <dgm:pt modelId="{0E2F7C16-0564-441E-98DA-CF8A2E7200CC}" type="pres">
      <dgm:prSet presAssocID="{5830BEE3-70A9-4C28-B159-EC85055252B8}" presName="topConnNode2" presStyleLbl="node3" presStyleIdx="0" presStyleCnt="0"/>
      <dgm:spPr/>
    </dgm:pt>
    <dgm:pt modelId="{294FC057-DBFC-4F6B-AC6C-3C130840877E}" type="pres">
      <dgm:prSet presAssocID="{5830BEE3-70A9-4C28-B159-EC85055252B8}" presName="hierChild4" presStyleCnt="0"/>
      <dgm:spPr/>
    </dgm:pt>
    <dgm:pt modelId="{A7280B07-1E8B-4ECA-98A0-6168D96CC30B}" type="pres">
      <dgm:prSet presAssocID="{5830BEE3-70A9-4C28-B159-EC85055252B8}" presName="hierChild5" presStyleCnt="0"/>
      <dgm:spPr/>
    </dgm:pt>
    <dgm:pt modelId="{69B5118D-7309-4985-A325-BFF85722020A}" type="pres">
      <dgm:prSet presAssocID="{1283C3D8-C13D-463F-A433-8C8221904C57}" presName="hierChild5" presStyleCnt="0"/>
      <dgm:spPr/>
    </dgm:pt>
    <dgm:pt modelId="{977F8CDB-7C1B-4B02-9732-59F6144BDFB5}" type="pres">
      <dgm:prSet presAssocID="{2BB0A940-CC4C-4D53-85CF-8F4656B23E40}" presName="Name28" presStyleLbl="parChTrans1D2" presStyleIdx="1" presStyleCnt="5"/>
      <dgm:spPr/>
    </dgm:pt>
    <dgm:pt modelId="{B5FC044D-AF60-4AED-A4AA-6E89FE254F46}" type="pres">
      <dgm:prSet presAssocID="{0F0DD18B-2435-48D8-972F-F507493CED4E}" presName="hierRoot2" presStyleCnt="0">
        <dgm:presLayoutVars>
          <dgm:hierBranch val="init"/>
        </dgm:presLayoutVars>
      </dgm:prSet>
      <dgm:spPr/>
    </dgm:pt>
    <dgm:pt modelId="{96096281-D357-4EE5-BAD3-4FB314062802}" type="pres">
      <dgm:prSet presAssocID="{0F0DD18B-2435-48D8-972F-F507493CED4E}" presName="rootComposite2" presStyleCnt="0"/>
      <dgm:spPr/>
    </dgm:pt>
    <dgm:pt modelId="{74D7CF7B-D918-416C-BA76-D9A1D3878A64}" type="pres">
      <dgm:prSet presAssocID="{0F0DD18B-2435-48D8-972F-F507493CED4E}" presName="rootText2" presStyleLbl="alignAcc1" presStyleIdx="0" presStyleCnt="0">
        <dgm:presLayoutVars>
          <dgm:chPref val="3"/>
        </dgm:presLayoutVars>
      </dgm:prSet>
      <dgm:spPr/>
    </dgm:pt>
    <dgm:pt modelId="{EE8E70B7-47CF-4DA1-BA75-0598D4BE6E6C}" type="pres">
      <dgm:prSet presAssocID="{0F0DD18B-2435-48D8-972F-F507493CED4E}" presName="topArc2" presStyleLbl="parChTrans1D1" presStyleIdx="6" presStyleCnt="18"/>
      <dgm:spPr/>
    </dgm:pt>
    <dgm:pt modelId="{7B8FC215-BB37-48EB-97B2-4333351DFA01}" type="pres">
      <dgm:prSet presAssocID="{0F0DD18B-2435-48D8-972F-F507493CED4E}" presName="bottomArc2" presStyleLbl="parChTrans1D1" presStyleIdx="7" presStyleCnt="18"/>
      <dgm:spPr/>
    </dgm:pt>
    <dgm:pt modelId="{70CFA396-CB07-4918-A146-3188391C586E}" type="pres">
      <dgm:prSet presAssocID="{0F0DD18B-2435-48D8-972F-F507493CED4E}" presName="topConnNode2" presStyleLbl="node2" presStyleIdx="0" presStyleCnt="0"/>
      <dgm:spPr/>
    </dgm:pt>
    <dgm:pt modelId="{E13CACBE-FFC9-4D37-B9FC-1E8C451130D4}" type="pres">
      <dgm:prSet presAssocID="{0F0DD18B-2435-48D8-972F-F507493CED4E}" presName="hierChild4" presStyleCnt="0"/>
      <dgm:spPr/>
    </dgm:pt>
    <dgm:pt modelId="{D74B0F3E-4274-46F9-9BF2-05FE4639812E}" type="pres">
      <dgm:prSet presAssocID="{0F1C75A2-0D61-4785-804A-3BD12815D418}" presName="Name28" presStyleLbl="parChTrans1D3" presStyleIdx="1" presStyleCnt="3"/>
      <dgm:spPr/>
    </dgm:pt>
    <dgm:pt modelId="{2AB166E1-1D66-4EB8-8DCE-3F07C748F8B6}" type="pres">
      <dgm:prSet presAssocID="{262FB02D-B80A-4AC0-B6C3-934C08864E30}" presName="hierRoot2" presStyleCnt="0">
        <dgm:presLayoutVars>
          <dgm:hierBranch val="init"/>
        </dgm:presLayoutVars>
      </dgm:prSet>
      <dgm:spPr/>
    </dgm:pt>
    <dgm:pt modelId="{F6275383-A3EA-4167-B887-40156A7C935F}" type="pres">
      <dgm:prSet presAssocID="{262FB02D-B80A-4AC0-B6C3-934C08864E30}" presName="rootComposite2" presStyleCnt="0"/>
      <dgm:spPr/>
    </dgm:pt>
    <dgm:pt modelId="{39CC7DF1-BDC5-4371-AE66-102B4FA6612D}" type="pres">
      <dgm:prSet presAssocID="{262FB02D-B80A-4AC0-B6C3-934C08864E30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8342CCA-186D-4550-946F-9E5A2DD7DFD3}" type="pres">
      <dgm:prSet presAssocID="{262FB02D-B80A-4AC0-B6C3-934C08864E30}" presName="topArc2" presStyleLbl="parChTrans1D1" presStyleIdx="8" presStyleCnt="18"/>
      <dgm:spPr/>
    </dgm:pt>
    <dgm:pt modelId="{DD6FF437-30B1-426F-ADBE-769281AB6122}" type="pres">
      <dgm:prSet presAssocID="{262FB02D-B80A-4AC0-B6C3-934C08864E30}" presName="bottomArc2" presStyleLbl="parChTrans1D1" presStyleIdx="9" presStyleCnt="18"/>
      <dgm:spPr/>
    </dgm:pt>
    <dgm:pt modelId="{F049B2E4-9339-466F-9A10-AC5525514512}" type="pres">
      <dgm:prSet presAssocID="{262FB02D-B80A-4AC0-B6C3-934C08864E30}" presName="topConnNode2" presStyleLbl="node3" presStyleIdx="0" presStyleCnt="0"/>
      <dgm:spPr/>
    </dgm:pt>
    <dgm:pt modelId="{88354DA2-5BE9-4C58-B359-9B8EF111151E}" type="pres">
      <dgm:prSet presAssocID="{262FB02D-B80A-4AC0-B6C3-934C08864E30}" presName="hierChild4" presStyleCnt="0"/>
      <dgm:spPr/>
    </dgm:pt>
    <dgm:pt modelId="{480DC177-FF13-4BBF-9814-E60364F75DE1}" type="pres">
      <dgm:prSet presAssocID="{262FB02D-B80A-4AC0-B6C3-934C08864E30}" presName="hierChild5" presStyleCnt="0"/>
      <dgm:spPr/>
    </dgm:pt>
    <dgm:pt modelId="{7FC2D072-2CE7-4B84-983B-706942E24128}" type="pres">
      <dgm:prSet presAssocID="{0F0DD18B-2435-48D8-972F-F507493CED4E}" presName="hierChild5" presStyleCnt="0"/>
      <dgm:spPr/>
    </dgm:pt>
    <dgm:pt modelId="{753B1A39-7785-4346-9428-67CEB6558EB9}" type="pres">
      <dgm:prSet presAssocID="{8F7F01E4-EA2D-4FC9-B2F7-DEE8FF95A1D5}" presName="Name28" presStyleLbl="parChTrans1D2" presStyleIdx="2" presStyleCnt="5"/>
      <dgm:spPr/>
    </dgm:pt>
    <dgm:pt modelId="{C9A2295E-6D49-4565-93AF-0B493011C2A4}" type="pres">
      <dgm:prSet presAssocID="{68BDAE42-DCB8-4B8F-BD90-3CCF077D4A2B}" presName="hierRoot2" presStyleCnt="0">
        <dgm:presLayoutVars>
          <dgm:hierBranch val="init"/>
        </dgm:presLayoutVars>
      </dgm:prSet>
      <dgm:spPr/>
    </dgm:pt>
    <dgm:pt modelId="{6318FDD8-8E95-4804-9231-9004C085FBE1}" type="pres">
      <dgm:prSet presAssocID="{68BDAE42-DCB8-4B8F-BD90-3CCF077D4A2B}" presName="rootComposite2" presStyleCnt="0"/>
      <dgm:spPr/>
    </dgm:pt>
    <dgm:pt modelId="{EFC22CDC-2E42-458A-A392-87EECDAE4324}" type="pres">
      <dgm:prSet presAssocID="{68BDAE42-DCB8-4B8F-BD90-3CCF077D4A2B}" presName="rootText2" presStyleLbl="alignAcc1" presStyleIdx="0" presStyleCnt="0">
        <dgm:presLayoutVars>
          <dgm:chPref val="3"/>
        </dgm:presLayoutVars>
      </dgm:prSet>
      <dgm:spPr/>
    </dgm:pt>
    <dgm:pt modelId="{8330D200-33ED-4902-9E5F-8F2B46D8F5C3}" type="pres">
      <dgm:prSet presAssocID="{68BDAE42-DCB8-4B8F-BD90-3CCF077D4A2B}" presName="topArc2" presStyleLbl="parChTrans1D1" presStyleIdx="10" presStyleCnt="18"/>
      <dgm:spPr/>
    </dgm:pt>
    <dgm:pt modelId="{1389022A-D5B8-4C90-B056-9F84B5537017}" type="pres">
      <dgm:prSet presAssocID="{68BDAE42-DCB8-4B8F-BD90-3CCF077D4A2B}" presName="bottomArc2" presStyleLbl="parChTrans1D1" presStyleIdx="11" presStyleCnt="18"/>
      <dgm:spPr/>
    </dgm:pt>
    <dgm:pt modelId="{5606988B-BB45-42D2-9A7F-0C3C1F04FDF2}" type="pres">
      <dgm:prSet presAssocID="{68BDAE42-DCB8-4B8F-BD90-3CCF077D4A2B}" presName="topConnNode2" presStyleLbl="node2" presStyleIdx="0" presStyleCnt="0"/>
      <dgm:spPr/>
    </dgm:pt>
    <dgm:pt modelId="{E4C7D711-FDAA-47C7-A80E-23D0A7D2ED0E}" type="pres">
      <dgm:prSet presAssocID="{68BDAE42-DCB8-4B8F-BD90-3CCF077D4A2B}" presName="hierChild4" presStyleCnt="0"/>
      <dgm:spPr/>
    </dgm:pt>
    <dgm:pt modelId="{459FF526-CED2-4E0E-9EB6-5EE349C61BF0}" type="pres">
      <dgm:prSet presAssocID="{030D9B15-176F-40B2-9805-C6FAF9309033}" presName="Name28" presStyleLbl="parChTrans1D3" presStyleIdx="2" presStyleCnt="3"/>
      <dgm:spPr/>
    </dgm:pt>
    <dgm:pt modelId="{5CB2EE1A-C916-4450-9141-531B5FFED687}" type="pres">
      <dgm:prSet presAssocID="{E24219AB-6572-45A4-B56A-CFD2FB914DCE}" presName="hierRoot2" presStyleCnt="0">
        <dgm:presLayoutVars>
          <dgm:hierBranch val="init"/>
        </dgm:presLayoutVars>
      </dgm:prSet>
      <dgm:spPr/>
    </dgm:pt>
    <dgm:pt modelId="{A30D6090-6085-46DB-8AE2-ACA3C713EC83}" type="pres">
      <dgm:prSet presAssocID="{E24219AB-6572-45A4-B56A-CFD2FB914DCE}" presName="rootComposite2" presStyleCnt="0"/>
      <dgm:spPr/>
    </dgm:pt>
    <dgm:pt modelId="{FF4B396C-F0D8-4C22-8257-DA036453BA7C}" type="pres">
      <dgm:prSet presAssocID="{E24219AB-6572-45A4-B56A-CFD2FB914DCE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5E054A4-6328-4B11-9412-A4B60E3F76A4}" type="pres">
      <dgm:prSet presAssocID="{E24219AB-6572-45A4-B56A-CFD2FB914DCE}" presName="topArc2" presStyleLbl="parChTrans1D1" presStyleIdx="12" presStyleCnt="18"/>
      <dgm:spPr/>
    </dgm:pt>
    <dgm:pt modelId="{5EEB6F00-893D-4E7D-97B4-C7E3305F2293}" type="pres">
      <dgm:prSet presAssocID="{E24219AB-6572-45A4-B56A-CFD2FB914DCE}" presName="bottomArc2" presStyleLbl="parChTrans1D1" presStyleIdx="13" presStyleCnt="18"/>
      <dgm:spPr/>
    </dgm:pt>
    <dgm:pt modelId="{909ECFC6-C970-4FAA-8EA1-3EA579BEE4E4}" type="pres">
      <dgm:prSet presAssocID="{E24219AB-6572-45A4-B56A-CFD2FB914DCE}" presName="topConnNode2" presStyleLbl="node3" presStyleIdx="0" presStyleCnt="0"/>
      <dgm:spPr/>
    </dgm:pt>
    <dgm:pt modelId="{14D6635B-404B-4485-ADA0-BB15FCBEE577}" type="pres">
      <dgm:prSet presAssocID="{E24219AB-6572-45A4-B56A-CFD2FB914DCE}" presName="hierChild4" presStyleCnt="0"/>
      <dgm:spPr/>
    </dgm:pt>
    <dgm:pt modelId="{F9F5D7C1-BBC1-4E46-83DC-AB63004C13CD}" type="pres">
      <dgm:prSet presAssocID="{E24219AB-6572-45A4-B56A-CFD2FB914DCE}" presName="hierChild5" presStyleCnt="0"/>
      <dgm:spPr/>
    </dgm:pt>
    <dgm:pt modelId="{4A26E7D6-8A31-4344-84F2-6693F7EFBCDE}" type="pres">
      <dgm:prSet presAssocID="{68BDAE42-DCB8-4B8F-BD90-3CCF077D4A2B}" presName="hierChild5" presStyleCnt="0"/>
      <dgm:spPr/>
    </dgm:pt>
    <dgm:pt modelId="{BD11BAFB-A93B-45EB-AAAC-CE368A5DC8D7}" type="pres">
      <dgm:prSet presAssocID="{3E4E33E5-AA63-4D39-8759-F89E8BD92AAB}" presName="hierChild3" presStyleCnt="0"/>
      <dgm:spPr/>
    </dgm:pt>
    <dgm:pt modelId="{01793C79-4000-4CBA-95EB-1AA575E85993}" type="pres">
      <dgm:prSet presAssocID="{604F2497-B581-4BF5-8112-DEEC6580A14E}" presName="Name101" presStyleLbl="parChTrans1D2" presStyleIdx="3" presStyleCnt="5"/>
      <dgm:spPr/>
    </dgm:pt>
    <dgm:pt modelId="{422D62EF-512F-47E3-B440-2687416C411D}" type="pres">
      <dgm:prSet presAssocID="{F39FF655-7AB5-4545-9FBB-8B2286136B60}" presName="hierRoot3" presStyleCnt="0">
        <dgm:presLayoutVars>
          <dgm:hierBranch val="init"/>
        </dgm:presLayoutVars>
      </dgm:prSet>
      <dgm:spPr/>
    </dgm:pt>
    <dgm:pt modelId="{C9A2E4FD-ED9E-43A8-AE0F-554775CC00B6}" type="pres">
      <dgm:prSet presAssocID="{F39FF655-7AB5-4545-9FBB-8B2286136B60}" presName="rootComposite3" presStyleCnt="0"/>
      <dgm:spPr/>
    </dgm:pt>
    <dgm:pt modelId="{CC2DDB5A-4958-4F81-B2AC-D10B90E41B3D}" type="pres">
      <dgm:prSet presAssocID="{F39FF655-7AB5-4545-9FBB-8B2286136B60}" presName="rootText3" presStyleLbl="alignAcc1" presStyleIdx="0" presStyleCnt="0">
        <dgm:presLayoutVars>
          <dgm:chPref val="3"/>
        </dgm:presLayoutVars>
      </dgm:prSet>
      <dgm:spPr/>
    </dgm:pt>
    <dgm:pt modelId="{3C0D66A9-5C47-4818-9000-C85F3CE321B2}" type="pres">
      <dgm:prSet presAssocID="{F39FF655-7AB5-4545-9FBB-8B2286136B60}" presName="topArc3" presStyleLbl="parChTrans1D1" presStyleIdx="14" presStyleCnt="18"/>
      <dgm:spPr/>
    </dgm:pt>
    <dgm:pt modelId="{4D83B633-36E9-4C41-BD0B-E1BA87D8ACC2}" type="pres">
      <dgm:prSet presAssocID="{F39FF655-7AB5-4545-9FBB-8B2286136B60}" presName="bottomArc3" presStyleLbl="parChTrans1D1" presStyleIdx="15" presStyleCnt="18"/>
      <dgm:spPr/>
    </dgm:pt>
    <dgm:pt modelId="{015A54A0-489C-4935-AA20-4FFC45B99272}" type="pres">
      <dgm:prSet presAssocID="{F39FF655-7AB5-4545-9FBB-8B2286136B60}" presName="topConnNode3" presStyleLbl="asst1" presStyleIdx="0" presStyleCnt="0"/>
      <dgm:spPr/>
    </dgm:pt>
    <dgm:pt modelId="{CDD2E780-B961-4D51-A864-2722B025F6A6}" type="pres">
      <dgm:prSet presAssocID="{F39FF655-7AB5-4545-9FBB-8B2286136B60}" presName="hierChild6" presStyleCnt="0"/>
      <dgm:spPr/>
    </dgm:pt>
    <dgm:pt modelId="{3BC750C0-C3D7-41AC-8B4D-6DED2CFF74C3}" type="pres">
      <dgm:prSet presAssocID="{F39FF655-7AB5-4545-9FBB-8B2286136B60}" presName="hierChild7" presStyleCnt="0"/>
      <dgm:spPr/>
    </dgm:pt>
    <dgm:pt modelId="{EAAB8702-BDE1-4D0D-BD58-8F622B000C0C}" type="pres">
      <dgm:prSet presAssocID="{CC08D8D6-E617-453E-8F25-7355A5A1BE89}" presName="Name101" presStyleLbl="parChTrans1D2" presStyleIdx="4" presStyleCnt="5"/>
      <dgm:spPr/>
    </dgm:pt>
    <dgm:pt modelId="{1461B291-C26A-4FCA-BF90-11FBC00EEFD0}" type="pres">
      <dgm:prSet presAssocID="{6F15C099-28AA-4209-B52B-A74DDDDBD7F3}" presName="hierRoot3" presStyleCnt="0">
        <dgm:presLayoutVars>
          <dgm:hierBranch val="init"/>
        </dgm:presLayoutVars>
      </dgm:prSet>
      <dgm:spPr/>
    </dgm:pt>
    <dgm:pt modelId="{7B2FE46D-8ACE-4688-9B2C-7D4918EF8F4D}" type="pres">
      <dgm:prSet presAssocID="{6F15C099-28AA-4209-B52B-A74DDDDBD7F3}" presName="rootComposite3" presStyleCnt="0"/>
      <dgm:spPr/>
    </dgm:pt>
    <dgm:pt modelId="{5D566EDA-33BC-47CB-A119-DAEBD413F58E}" type="pres">
      <dgm:prSet presAssocID="{6F15C099-28AA-4209-B52B-A74DDDDBD7F3}" presName="rootText3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6271134-EB79-4D80-9589-916DFFBC797E}" type="pres">
      <dgm:prSet presAssocID="{6F15C099-28AA-4209-B52B-A74DDDDBD7F3}" presName="topArc3" presStyleLbl="parChTrans1D1" presStyleIdx="16" presStyleCnt="18"/>
      <dgm:spPr/>
    </dgm:pt>
    <dgm:pt modelId="{85847B2F-32B1-4969-B53C-3385085082A5}" type="pres">
      <dgm:prSet presAssocID="{6F15C099-28AA-4209-B52B-A74DDDDBD7F3}" presName="bottomArc3" presStyleLbl="parChTrans1D1" presStyleIdx="17" presStyleCnt="18"/>
      <dgm:spPr/>
    </dgm:pt>
    <dgm:pt modelId="{5DB5EC50-834A-4D0F-AAB9-945ECEA06750}" type="pres">
      <dgm:prSet presAssocID="{6F15C099-28AA-4209-B52B-A74DDDDBD7F3}" presName="topConnNode3" presStyleLbl="asst1" presStyleIdx="0" presStyleCnt="0"/>
      <dgm:spPr/>
    </dgm:pt>
    <dgm:pt modelId="{0A28A869-B5BB-4669-B242-0D5D02259C74}" type="pres">
      <dgm:prSet presAssocID="{6F15C099-28AA-4209-B52B-A74DDDDBD7F3}" presName="hierChild6" presStyleCnt="0"/>
      <dgm:spPr/>
    </dgm:pt>
    <dgm:pt modelId="{A161EBEF-3BFD-4689-9DD2-38FF34F1BCA7}" type="pres">
      <dgm:prSet presAssocID="{6F15C099-28AA-4209-B52B-A74DDDDBD7F3}" presName="hierChild7" presStyleCnt="0"/>
      <dgm:spPr/>
    </dgm:pt>
  </dgm:ptLst>
  <dgm:cxnLst>
    <dgm:cxn modelId="{A2703CD1-7F54-406C-8369-C395C46CCD2D}" type="presOf" srcId="{030D9B15-176F-40B2-9805-C6FAF9309033}" destId="{459FF526-CED2-4E0E-9EB6-5EE349C61BF0}" srcOrd="0" destOrd="0" presId="urn:microsoft.com/office/officeart/2008/layout/HalfCircleOrganizationChart"/>
    <dgm:cxn modelId="{7BC9D62C-30A3-48AB-901B-2AC2EAD018E1}" type="presOf" srcId="{0F0DD18B-2435-48D8-972F-F507493CED4E}" destId="{70CFA396-CB07-4918-A146-3188391C586E}" srcOrd="1" destOrd="0" presId="urn:microsoft.com/office/officeart/2008/layout/HalfCircleOrganizationChart"/>
    <dgm:cxn modelId="{37181FD1-1870-4C86-83DE-B6A7BDED837F}" type="presOf" srcId="{262FB02D-B80A-4AC0-B6C3-934C08864E30}" destId="{39CC7DF1-BDC5-4371-AE66-102B4FA6612D}" srcOrd="0" destOrd="0" presId="urn:microsoft.com/office/officeart/2008/layout/HalfCircleOrganizationChart"/>
    <dgm:cxn modelId="{9848E409-2B6F-42D5-9379-F1D486148FD8}" type="presOf" srcId="{E24219AB-6572-45A4-B56A-CFD2FB914DCE}" destId="{FF4B396C-F0D8-4C22-8257-DA036453BA7C}" srcOrd="0" destOrd="0" presId="urn:microsoft.com/office/officeart/2008/layout/HalfCircleOrganizationChart"/>
    <dgm:cxn modelId="{1C446480-6673-47D1-A6B4-23C0F5A05521}" srcId="{3E4E33E5-AA63-4D39-8759-F89E8BD92AAB}" destId="{1283C3D8-C13D-463F-A433-8C8221904C57}" srcOrd="2" destOrd="0" parTransId="{F89516B8-9E9C-4D8F-A195-433D9A87D136}" sibTransId="{97647C83-F392-405E-B366-48D8378D2DD2}"/>
    <dgm:cxn modelId="{4BD47286-10EB-4246-83F8-C9074BAC1FD8}" type="presOf" srcId="{604F2497-B581-4BF5-8112-DEEC6580A14E}" destId="{01793C79-4000-4CBA-95EB-1AA575E85993}" srcOrd="0" destOrd="0" presId="urn:microsoft.com/office/officeart/2008/layout/HalfCircleOrganizationChart"/>
    <dgm:cxn modelId="{9D6BA52D-16F9-4D2E-B0CD-25C983644BFB}" type="presOf" srcId="{0F0DD18B-2435-48D8-972F-F507493CED4E}" destId="{74D7CF7B-D918-416C-BA76-D9A1D3878A64}" srcOrd="0" destOrd="0" presId="urn:microsoft.com/office/officeart/2008/layout/HalfCircleOrganizationChart"/>
    <dgm:cxn modelId="{66C99C5C-ECC4-4D1E-A222-BA6CF18DA81D}" type="presOf" srcId="{2BB0A940-CC4C-4D53-85CF-8F4656B23E40}" destId="{977F8CDB-7C1B-4B02-9732-59F6144BDFB5}" srcOrd="0" destOrd="0" presId="urn:microsoft.com/office/officeart/2008/layout/HalfCircleOrganizationChart"/>
    <dgm:cxn modelId="{76BD26AF-41A0-405C-9874-B76A505FE071}" srcId="{1283C3D8-C13D-463F-A433-8C8221904C57}" destId="{5830BEE3-70A9-4C28-B159-EC85055252B8}" srcOrd="0" destOrd="0" parTransId="{DE4B128D-B754-4BFA-A8B0-D17D36DB0A08}" sibTransId="{5A5FA4CE-D4EC-4E0B-AB0D-F20C98FD470F}"/>
    <dgm:cxn modelId="{55698500-6FB7-4774-9F32-63A24112CDFF}" type="presOf" srcId="{F39FF655-7AB5-4545-9FBB-8B2286136B60}" destId="{CC2DDB5A-4958-4F81-B2AC-D10B90E41B3D}" srcOrd="0" destOrd="0" presId="urn:microsoft.com/office/officeart/2008/layout/HalfCircleOrganizationChart"/>
    <dgm:cxn modelId="{B75CEDE1-2958-48C2-8F2F-E91353205803}" srcId="{00162A47-6768-4351-B7C8-D1C8D7445DC4}" destId="{3E4E33E5-AA63-4D39-8759-F89E8BD92AAB}" srcOrd="0" destOrd="0" parTransId="{80E5F000-0C75-4563-94CB-4368E50C3844}" sibTransId="{903C79AF-D8A6-4250-B3E4-A490C29B3861}"/>
    <dgm:cxn modelId="{21920D00-A331-4875-A1E5-83069492A75C}" srcId="{3E4E33E5-AA63-4D39-8759-F89E8BD92AAB}" destId="{68BDAE42-DCB8-4B8F-BD90-3CCF077D4A2B}" srcOrd="4" destOrd="0" parTransId="{8F7F01E4-EA2D-4FC9-B2F7-DEE8FF95A1D5}" sibTransId="{C3B57E2D-BAD8-4694-878A-6460DEFCF093}"/>
    <dgm:cxn modelId="{B732A298-85D7-4FAD-8992-F3D5390817A3}" srcId="{3E4E33E5-AA63-4D39-8759-F89E8BD92AAB}" destId="{F39FF655-7AB5-4545-9FBB-8B2286136B60}" srcOrd="0" destOrd="0" parTransId="{604F2497-B581-4BF5-8112-DEEC6580A14E}" sibTransId="{0EE42BF7-2B87-45D3-80B5-BC3F4798BE00}"/>
    <dgm:cxn modelId="{BF2E9757-CC41-4B7F-8A4B-1105A7B7785A}" type="presOf" srcId="{5830BEE3-70A9-4C28-B159-EC85055252B8}" destId="{0E2F7C16-0564-441E-98DA-CF8A2E7200CC}" srcOrd="1" destOrd="0" presId="urn:microsoft.com/office/officeart/2008/layout/HalfCircleOrganizationChart"/>
    <dgm:cxn modelId="{98551CAA-D209-47A8-AA50-5FA76E023D6E}" srcId="{0F0DD18B-2435-48D8-972F-F507493CED4E}" destId="{262FB02D-B80A-4AC0-B6C3-934C08864E30}" srcOrd="0" destOrd="0" parTransId="{0F1C75A2-0D61-4785-804A-3BD12815D418}" sibTransId="{F90C8DC1-96F8-4511-A44E-42269D48441D}"/>
    <dgm:cxn modelId="{B70AC714-AE63-4CB8-B138-44A0BC99BE6C}" type="presOf" srcId="{0F1C75A2-0D61-4785-804A-3BD12815D418}" destId="{D74B0F3E-4274-46F9-9BF2-05FE4639812E}" srcOrd="0" destOrd="0" presId="urn:microsoft.com/office/officeart/2008/layout/HalfCircleOrganizationChart"/>
    <dgm:cxn modelId="{FE22BE69-1A2B-4499-8019-2FB6906E4F5F}" type="presOf" srcId="{6F15C099-28AA-4209-B52B-A74DDDDBD7F3}" destId="{5D566EDA-33BC-47CB-A119-DAEBD413F58E}" srcOrd="0" destOrd="0" presId="urn:microsoft.com/office/officeart/2008/layout/HalfCircleOrganizationChart"/>
    <dgm:cxn modelId="{F9C41353-9C71-48C7-AC68-054639F4E033}" type="presOf" srcId="{6F15C099-28AA-4209-B52B-A74DDDDBD7F3}" destId="{5DB5EC50-834A-4D0F-AAB9-945ECEA06750}" srcOrd="1" destOrd="0" presId="urn:microsoft.com/office/officeart/2008/layout/HalfCircleOrganizationChart"/>
    <dgm:cxn modelId="{554174B4-FED4-4FD5-B132-64E2664469D0}" type="presOf" srcId="{00162A47-6768-4351-B7C8-D1C8D7445DC4}" destId="{95D75916-5614-4F64-AF29-09CA2AC4B311}" srcOrd="0" destOrd="0" presId="urn:microsoft.com/office/officeart/2008/layout/HalfCircleOrganizationChart"/>
    <dgm:cxn modelId="{D89FF900-B0CE-4A60-A950-788C9F0E0D37}" type="presOf" srcId="{262FB02D-B80A-4AC0-B6C3-934C08864E30}" destId="{F049B2E4-9339-466F-9A10-AC5525514512}" srcOrd="1" destOrd="0" presId="urn:microsoft.com/office/officeart/2008/layout/HalfCircleOrganizationChart"/>
    <dgm:cxn modelId="{C8AE76C1-3EDC-4B96-850C-994A34EBC2C2}" type="presOf" srcId="{68BDAE42-DCB8-4B8F-BD90-3CCF077D4A2B}" destId="{5606988B-BB45-42D2-9A7F-0C3C1F04FDF2}" srcOrd="1" destOrd="0" presId="urn:microsoft.com/office/officeart/2008/layout/HalfCircleOrganizationChart"/>
    <dgm:cxn modelId="{0B193198-192B-42EE-A4E3-60AEC4766593}" type="presOf" srcId="{DE4B128D-B754-4BFA-A8B0-D17D36DB0A08}" destId="{227BB57F-3FE3-4181-AC54-68224E9F8D57}" srcOrd="0" destOrd="0" presId="urn:microsoft.com/office/officeart/2008/layout/HalfCircleOrganizationChart"/>
    <dgm:cxn modelId="{B62AD1A6-9D73-4AA4-87F0-22743A60CA48}" type="presOf" srcId="{3E4E33E5-AA63-4D39-8759-F89E8BD92AAB}" destId="{A2096721-280C-4746-9243-615FCF0D2E10}" srcOrd="0" destOrd="0" presId="urn:microsoft.com/office/officeart/2008/layout/HalfCircleOrganizationChart"/>
    <dgm:cxn modelId="{A2FDD281-9DD5-41CB-9A27-7E723E565860}" type="presOf" srcId="{F39FF655-7AB5-4545-9FBB-8B2286136B60}" destId="{015A54A0-489C-4935-AA20-4FFC45B99272}" srcOrd="1" destOrd="0" presId="urn:microsoft.com/office/officeart/2008/layout/HalfCircleOrganizationChart"/>
    <dgm:cxn modelId="{10FBDAC1-90CF-4627-85AB-C83AB6B3E421}" type="presOf" srcId="{3E4E33E5-AA63-4D39-8759-F89E8BD92AAB}" destId="{A4C801F3-E6C6-43CB-842F-57B67FFAFF0F}" srcOrd="1" destOrd="0" presId="urn:microsoft.com/office/officeart/2008/layout/HalfCircleOrganizationChart"/>
    <dgm:cxn modelId="{94B18AB6-609F-41B3-87AC-C28E297ED911}" type="presOf" srcId="{8F7F01E4-EA2D-4FC9-B2F7-DEE8FF95A1D5}" destId="{753B1A39-7785-4346-9428-67CEB6558EB9}" srcOrd="0" destOrd="0" presId="urn:microsoft.com/office/officeart/2008/layout/HalfCircleOrganizationChart"/>
    <dgm:cxn modelId="{F7B3A877-AD6B-42BE-B1E9-0868A0D16F77}" srcId="{68BDAE42-DCB8-4B8F-BD90-3CCF077D4A2B}" destId="{E24219AB-6572-45A4-B56A-CFD2FB914DCE}" srcOrd="0" destOrd="0" parTransId="{030D9B15-176F-40B2-9805-C6FAF9309033}" sibTransId="{110AED13-41E9-477B-B845-B3E49B7718D6}"/>
    <dgm:cxn modelId="{207D03DD-7BBC-45C0-925B-308B33DF210E}" type="presOf" srcId="{5830BEE3-70A9-4C28-B159-EC85055252B8}" destId="{28973738-96CF-4206-B733-A4688258A371}" srcOrd="0" destOrd="0" presId="urn:microsoft.com/office/officeart/2008/layout/HalfCircleOrganizationChart"/>
    <dgm:cxn modelId="{958FF42F-1C12-495D-8354-9E8135D1361B}" type="presOf" srcId="{F89516B8-9E9C-4D8F-A195-433D9A87D136}" destId="{65CB62E6-B49C-4B36-92CD-238762453D64}" srcOrd="0" destOrd="0" presId="urn:microsoft.com/office/officeart/2008/layout/HalfCircleOrganizationChart"/>
    <dgm:cxn modelId="{D35361EB-7D4F-47F5-A0EC-FAD352CCB8D2}" type="presOf" srcId="{1283C3D8-C13D-463F-A433-8C8221904C57}" destId="{FD56D686-E828-4443-8421-CBD6A12A2FE0}" srcOrd="0" destOrd="0" presId="urn:microsoft.com/office/officeart/2008/layout/HalfCircleOrganizationChart"/>
    <dgm:cxn modelId="{B9E78CF7-2CF1-4514-A6AB-6DCAE40BA49A}" type="presOf" srcId="{E24219AB-6572-45A4-B56A-CFD2FB914DCE}" destId="{909ECFC6-C970-4FAA-8EA1-3EA579BEE4E4}" srcOrd="1" destOrd="0" presId="urn:microsoft.com/office/officeart/2008/layout/HalfCircleOrganizationChart"/>
    <dgm:cxn modelId="{30B78066-7DD8-444C-9B72-95A78BDBA50A}" srcId="{3E4E33E5-AA63-4D39-8759-F89E8BD92AAB}" destId="{0F0DD18B-2435-48D8-972F-F507493CED4E}" srcOrd="3" destOrd="0" parTransId="{2BB0A940-CC4C-4D53-85CF-8F4656B23E40}" sibTransId="{ACA477DA-56ED-41F6-BD6B-2DAA552FDD2E}"/>
    <dgm:cxn modelId="{B3F1E5A2-8C2F-4E8B-B8B7-E77327AE5743}" type="presOf" srcId="{1283C3D8-C13D-463F-A433-8C8221904C57}" destId="{92608D80-D427-4D94-95C0-39233A204647}" srcOrd="1" destOrd="0" presId="urn:microsoft.com/office/officeart/2008/layout/HalfCircleOrganizationChart"/>
    <dgm:cxn modelId="{F8CFE138-1037-48CA-988B-DBCAA5583D26}" type="presOf" srcId="{68BDAE42-DCB8-4B8F-BD90-3CCF077D4A2B}" destId="{EFC22CDC-2E42-458A-A392-87EECDAE4324}" srcOrd="0" destOrd="0" presId="urn:microsoft.com/office/officeart/2008/layout/HalfCircleOrganizationChart"/>
    <dgm:cxn modelId="{A83809E0-B7C9-4E0C-A9FC-B581030F2D33}" type="presOf" srcId="{CC08D8D6-E617-453E-8F25-7355A5A1BE89}" destId="{EAAB8702-BDE1-4D0D-BD58-8F622B000C0C}" srcOrd="0" destOrd="0" presId="urn:microsoft.com/office/officeart/2008/layout/HalfCircleOrganizationChart"/>
    <dgm:cxn modelId="{89A496A6-20AA-46E1-BD2F-4342AD84D882}" srcId="{3E4E33E5-AA63-4D39-8759-F89E8BD92AAB}" destId="{6F15C099-28AA-4209-B52B-A74DDDDBD7F3}" srcOrd="1" destOrd="0" parTransId="{CC08D8D6-E617-453E-8F25-7355A5A1BE89}" sibTransId="{FBD68B3E-EFD0-4CC3-8A5D-3621CB3CC145}"/>
    <dgm:cxn modelId="{DEDA1F50-FABE-44A8-A763-5BFC4698A3B3}" type="presParOf" srcId="{95D75916-5614-4F64-AF29-09CA2AC4B311}" destId="{0E247FBD-6AAC-4161-B601-864642A4DACE}" srcOrd="0" destOrd="0" presId="urn:microsoft.com/office/officeart/2008/layout/HalfCircleOrganizationChart"/>
    <dgm:cxn modelId="{FB79819A-1008-48AF-9212-0988FA2617D9}" type="presParOf" srcId="{0E247FBD-6AAC-4161-B601-864642A4DACE}" destId="{7F738CC1-8B35-4320-8143-0A25E761B145}" srcOrd="0" destOrd="0" presId="urn:microsoft.com/office/officeart/2008/layout/HalfCircleOrganizationChart"/>
    <dgm:cxn modelId="{EC0CDF38-D6ED-42CC-9A81-BFC20DE3E893}" type="presParOf" srcId="{7F738CC1-8B35-4320-8143-0A25E761B145}" destId="{A2096721-280C-4746-9243-615FCF0D2E10}" srcOrd="0" destOrd="0" presId="urn:microsoft.com/office/officeart/2008/layout/HalfCircleOrganizationChart"/>
    <dgm:cxn modelId="{5D71AFE3-E15D-41C1-AB95-191625271196}" type="presParOf" srcId="{7F738CC1-8B35-4320-8143-0A25E761B145}" destId="{38EB02AF-67BB-4438-A9F1-A73DE3E29AA2}" srcOrd="1" destOrd="0" presId="urn:microsoft.com/office/officeart/2008/layout/HalfCircleOrganizationChart"/>
    <dgm:cxn modelId="{8EF95E95-135B-4B9A-BA36-E59BD1720483}" type="presParOf" srcId="{7F738CC1-8B35-4320-8143-0A25E761B145}" destId="{1835038B-385D-47D1-9A0E-D98F069214B5}" srcOrd="2" destOrd="0" presId="urn:microsoft.com/office/officeart/2008/layout/HalfCircleOrganizationChart"/>
    <dgm:cxn modelId="{5632BCBC-F041-42DF-B3E2-48FA65550C22}" type="presParOf" srcId="{7F738CC1-8B35-4320-8143-0A25E761B145}" destId="{A4C801F3-E6C6-43CB-842F-57B67FFAFF0F}" srcOrd="3" destOrd="0" presId="urn:microsoft.com/office/officeart/2008/layout/HalfCircleOrganizationChart"/>
    <dgm:cxn modelId="{AF184C7F-F260-49BF-8749-8FE8F2DF2BFB}" type="presParOf" srcId="{0E247FBD-6AAC-4161-B601-864642A4DACE}" destId="{B4493456-EF97-400A-90DE-D25F3BE625ED}" srcOrd="1" destOrd="0" presId="urn:microsoft.com/office/officeart/2008/layout/HalfCircleOrganizationChart"/>
    <dgm:cxn modelId="{2725D700-DB04-4F7D-9D3E-DA818309330E}" type="presParOf" srcId="{B4493456-EF97-400A-90DE-D25F3BE625ED}" destId="{65CB62E6-B49C-4B36-92CD-238762453D64}" srcOrd="0" destOrd="0" presId="urn:microsoft.com/office/officeart/2008/layout/HalfCircleOrganizationChart"/>
    <dgm:cxn modelId="{A3550E61-A4D2-4AB8-8CE4-6C22070B0123}" type="presParOf" srcId="{B4493456-EF97-400A-90DE-D25F3BE625ED}" destId="{35912F3D-6F26-44B8-ACD6-FC36CF0C86F5}" srcOrd="1" destOrd="0" presId="urn:microsoft.com/office/officeart/2008/layout/HalfCircleOrganizationChart"/>
    <dgm:cxn modelId="{5C166B2A-5A42-40C9-A62D-85504CECBBB9}" type="presParOf" srcId="{35912F3D-6F26-44B8-ACD6-FC36CF0C86F5}" destId="{D6FB3643-2829-4250-8A85-700B6A09EA54}" srcOrd="0" destOrd="0" presId="urn:microsoft.com/office/officeart/2008/layout/HalfCircleOrganizationChart"/>
    <dgm:cxn modelId="{F81E0227-B463-48F0-B8BA-795E4B7CDC91}" type="presParOf" srcId="{D6FB3643-2829-4250-8A85-700B6A09EA54}" destId="{FD56D686-E828-4443-8421-CBD6A12A2FE0}" srcOrd="0" destOrd="0" presId="urn:microsoft.com/office/officeart/2008/layout/HalfCircleOrganizationChart"/>
    <dgm:cxn modelId="{07EDF41A-5519-4E36-969B-D7E49ABB4F2B}" type="presParOf" srcId="{D6FB3643-2829-4250-8A85-700B6A09EA54}" destId="{CA96D64E-797F-4015-B863-C30C78F40D1B}" srcOrd="1" destOrd="0" presId="urn:microsoft.com/office/officeart/2008/layout/HalfCircleOrganizationChart"/>
    <dgm:cxn modelId="{D5822FBB-3FE4-411C-A23A-282483A16303}" type="presParOf" srcId="{D6FB3643-2829-4250-8A85-700B6A09EA54}" destId="{45B42653-0984-4ED2-B889-060851F416A6}" srcOrd="2" destOrd="0" presId="urn:microsoft.com/office/officeart/2008/layout/HalfCircleOrganizationChart"/>
    <dgm:cxn modelId="{BB5739FB-59F9-43D7-979F-5C136E94BCBB}" type="presParOf" srcId="{D6FB3643-2829-4250-8A85-700B6A09EA54}" destId="{92608D80-D427-4D94-95C0-39233A204647}" srcOrd="3" destOrd="0" presId="urn:microsoft.com/office/officeart/2008/layout/HalfCircleOrganizationChart"/>
    <dgm:cxn modelId="{F143EE5A-DB16-40B8-8910-3B61A63CB96B}" type="presParOf" srcId="{35912F3D-6F26-44B8-ACD6-FC36CF0C86F5}" destId="{91F20C20-D724-4FAD-B179-9D603D610129}" srcOrd="1" destOrd="0" presId="urn:microsoft.com/office/officeart/2008/layout/HalfCircleOrganizationChart"/>
    <dgm:cxn modelId="{BCB1015E-368E-4C17-B229-733B0273A668}" type="presParOf" srcId="{91F20C20-D724-4FAD-B179-9D603D610129}" destId="{227BB57F-3FE3-4181-AC54-68224E9F8D57}" srcOrd="0" destOrd="0" presId="urn:microsoft.com/office/officeart/2008/layout/HalfCircleOrganizationChart"/>
    <dgm:cxn modelId="{98935A42-177E-477C-9099-AB107AC86AF8}" type="presParOf" srcId="{91F20C20-D724-4FAD-B179-9D603D610129}" destId="{DBDEC6B5-292A-43E2-A5F2-D5DE8C34954D}" srcOrd="1" destOrd="0" presId="urn:microsoft.com/office/officeart/2008/layout/HalfCircleOrganizationChart"/>
    <dgm:cxn modelId="{2DD71E76-F32D-45A4-9364-1426C24E4933}" type="presParOf" srcId="{DBDEC6B5-292A-43E2-A5F2-D5DE8C34954D}" destId="{29F7A5BB-CC1A-43D1-9EE0-9190CBCE2FF3}" srcOrd="0" destOrd="0" presId="urn:microsoft.com/office/officeart/2008/layout/HalfCircleOrganizationChart"/>
    <dgm:cxn modelId="{262B5546-EFF3-435A-B091-93D3C4E5AA36}" type="presParOf" srcId="{29F7A5BB-CC1A-43D1-9EE0-9190CBCE2FF3}" destId="{28973738-96CF-4206-B733-A4688258A371}" srcOrd="0" destOrd="0" presId="urn:microsoft.com/office/officeart/2008/layout/HalfCircleOrganizationChart"/>
    <dgm:cxn modelId="{F04681CA-C362-4E90-999D-B9923EE356B2}" type="presParOf" srcId="{29F7A5BB-CC1A-43D1-9EE0-9190CBCE2FF3}" destId="{609E1E74-F85E-4DD5-9047-ECFABC474B8C}" srcOrd="1" destOrd="0" presId="urn:microsoft.com/office/officeart/2008/layout/HalfCircleOrganizationChart"/>
    <dgm:cxn modelId="{B7BB6AE0-7B0A-4745-AC0C-FF6709DEFF78}" type="presParOf" srcId="{29F7A5BB-CC1A-43D1-9EE0-9190CBCE2FF3}" destId="{E199B02A-F5BF-4261-8A76-673A13E41015}" srcOrd="2" destOrd="0" presId="urn:microsoft.com/office/officeart/2008/layout/HalfCircleOrganizationChart"/>
    <dgm:cxn modelId="{B394EDFF-B4AD-45DD-AB93-6B04762DF320}" type="presParOf" srcId="{29F7A5BB-CC1A-43D1-9EE0-9190CBCE2FF3}" destId="{0E2F7C16-0564-441E-98DA-CF8A2E7200CC}" srcOrd="3" destOrd="0" presId="urn:microsoft.com/office/officeart/2008/layout/HalfCircleOrganizationChart"/>
    <dgm:cxn modelId="{05C73FE7-2ACC-4EF4-9899-BE57D2FDAFD5}" type="presParOf" srcId="{DBDEC6B5-292A-43E2-A5F2-D5DE8C34954D}" destId="{294FC057-DBFC-4F6B-AC6C-3C130840877E}" srcOrd="1" destOrd="0" presId="urn:microsoft.com/office/officeart/2008/layout/HalfCircleOrganizationChart"/>
    <dgm:cxn modelId="{2C14D9DA-EB8A-4173-A3DE-9E520F967458}" type="presParOf" srcId="{DBDEC6B5-292A-43E2-A5F2-D5DE8C34954D}" destId="{A7280B07-1E8B-4ECA-98A0-6168D96CC30B}" srcOrd="2" destOrd="0" presId="urn:microsoft.com/office/officeart/2008/layout/HalfCircleOrganizationChart"/>
    <dgm:cxn modelId="{1DF09141-02AD-497E-B493-257B0605D395}" type="presParOf" srcId="{35912F3D-6F26-44B8-ACD6-FC36CF0C86F5}" destId="{69B5118D-7309-4985-A325-BFF85722020A}" srcOrd="2" destOrd="0" presId="urn:microsoft.com/office/officeart/2008/layout/HalfCircleOrganizationChart"/>
    <dgm:cxn modelId="{2C9A4D13-4031-49CD-A687-42FAFF7CB785}" type="presParOf" srcId="{B4493456-EF97-400A-90DE-D25F3BE625ED}" destId="{977F8CDB-7C1B-4B02-9732-59F6144BDFB5}" srcOrd="2" destOrd="0" presId="urn:microsoft.com/office/officeart/2008/layout/HalfCircleOrganizationChart"/>
    <dgm:cxn modelId="{BAC5F46A-A50B-466D-8F80-B472F8BA5E26}" type="presParOf" srcId="{B4493456-EF97-400A-90DE-D25F3BE625ED}" destId="{B5FC044D-AF60-4AED-A4AA-6E89FE254F46}" srcOrd="3" destOrd="0" presId="urn:microsoft.com/office/officeart/2008/layout/HalfCircleOrganizationChart"/>
    <dgm:cxn modelId="{ED838466-6AF0-4681-89D2-2A71FE0734AD}" type="presParOf" srcId="{B5FC044D-AF60-4AED-A4AA-6E89FE254F46}" destId="{96096281-D357-4EE5-BAD3-4FB314062802}" srcOrd="0" destOrd="0" presId="urn:microsoft.com/office/officeart/2008/layout/HalfCircleOrganizationChart"/>
    <dgm:cxn modelId="{9BA2F096-E667-4268-9137-29433AEFFB40}" type="presParOf" srcId="{96096281-D357-4EE5-BAD3-4FB314062802}" destId="{74D7CF7B-D918-416C-BA76-D9A1D3878A64}" srcOrd="0" destOrd="0" presId="urn:microsoft.com/office/officeart/2008/layout/HalfCircleOrganizationChart"/>
    <dgm:cxn modelId="{2536D8D3-E327-48FF-B7A7-0062D8AF6448}" type="presParOf" srcId="{96096281-D357-4EE5-BAD3-4FB314062802}" destId="{EE8E70B7-47CF-4DA1-BA75-0598D4BE6E6C}" srcOrd="1" destOrd="0" presId="urn:microsoft.com/office/officeart/2008/layout/HalfCircleOrganizationChart"/>
    <dgm:cxn modelId="{1C318C4A-4EB1-4C20-93FD-4A3CB2C139E6}" type="presParOf" srcId="{96096281-D357-4EE5-BAD3-4FB314062802}" destId="{7B8FC215-BB37-48EB-97B2-4333351DFA01}" srcOrd="2" destOrd="0" presId="urn:microsoft.com/office/officeart/2008/layout/HalfCircleOrganizationChart"/>
    <dgm:cxn modelId="{9126D6FD-6462-46AB-B371-50CCF7A83DC0}" type="presParOf" srcId="{96096281-D357-4EE5-BAD3-4FB314062802}" destId="{70CFA396-CB07-4918-A146-3188391C586E}" srcOrd="3" destOrd="0" presId="urn:microsoft.com/office/officeart/2008/layout/HalfCircleOrganizationChart"/>
    <dgm:cxn modelId="{E46C5C62-85B3-4B4D-9AE3-1778643ADA28}" type="presParOf" srcId="{B5FC044D-AF60-4AED-A4AA-6E89FE254F46}" destId="{E13CACBE-FFC9-4D37-B9FC-1E8C451130D4}" srcOrd="1" destOrd="0" presId="urn:microsoft.com/office/officeart/2008/layout/HalfCircleOrganizationChart"/>
    <dgm:cxn modelId="{0748DD51-5064-4255-9E58-9222628C753C}" type="presParOf" srcId="{E13CACBE-FFC9-4D37-B9FC-1E8C451130D4}" destId="{D74B0F3E-4274-46F9-9BF2-05FE4639812E}" srcOrd="0" destOrd="0" presId="urn:microsoft.com/office/officeart/2008/layout/HalfCircleOrganizationChart"/>
    <dgm:cxn modelId="{1DA4492E-19BB-475B-97AB-E2FC849DCF2F}" type="presParOf" srcId="{E13CACBE-FFC9-4D37-B9FC-1E8C451130D4}" destId="{2AB166E1-1D66-4EB8-8DCE-3F07C748F8B6}" srcOrd="1" destOrd="0" presId="urn:microsoft.com/office/officeart/2008/layout/HalfCircleOrganizationChart"/>
    <dgm:cxn modelId="{F97EF6CB-6071-471B-A932-E922F626F94A}" type="presParOf" srcId="{2AB166E1-1D66-4EB8-8DCE-3F07C748F8B6}" destId="{F6275383-A3EA-4167-B887-40156A7C935F}" srcOrd="0" destOrd="0" presId="urn:microsoft.com/office/officeart/2008/layout/HalfCircleOrganizationChart"/>
    <dgm:cxn modelId="{9184FDD2-B4A3-46AD-95BA-192B1F3B0638}" type="presParOf" srcId="{F6275383-A3EA-4167-B887-40156A7C935F}" destId="{39CC7DF1-BDC5-4371-AE66-102B4FA6612D}" srcOrd="0" destOrd="0" presId="urn:microsoft.com/office/officeart/2008/layout/HalfCircleOrganizationChart"/>
    <dgm:cxn modelId="{8FBF0329-4668-4271-A042-EB5E6CC51F22}" type="presParOf" srcId="{F6275383-A3EA-4167-B887-40156A7C935F}" destId="{78342CCA-186D-4550-946F-9E5A2DD7DFD3}" srcOrd="1" destOrd="0" presId="urn:microsoft.com/office/officeart/2008/layout/HalfCircleOrganizationChart"/>
    <dgm:cxn modelId="{C23636D8-3790-448D-809C-C8F86C99DAB9}" type="presParOf" srcId="{F6275383-A3EA-4167-B887-40156A7C935F}" destId="{DD6FF437-30B1-426F-ADBE-769281AB6122}" srcOrd="2" destOrd="0" presId="urn:microsoft.com/office/officeart/2008/layout/HalfCircleOrganizationChart"/>
    <dgm:cxn modelId="{4D6C1A6E-3EFF-429F-92F5-76091A6F76EF}" type="presParOf" srcId="{F6275383-A3EA-4167-B887-40156A7C935F}" destId="{F049B2E4-9339-466F-9A10-AC5525514512}" srcOrd="3" destOrd="0" presId="urn:microsoft.com/office/officeart/2008/layout/HalfCircleOrganizationChart"/>
    <dgm:cxn modelId="{E8AD41BC-17E5-4A04-921C-AC73D0C291F0}" type="presParOf" srcId="{2AB166E1-1D66-4EB8-8DCE-3F07C748F8B6}" destId="{88354DA2-5BE9-4C58-B359-9B8EF111151E}" srcOrd="1" destOrd="0" presId="urn:microsoft.com/office/officeart/2008/layout/HalfCircleOrganizationChart"/>
    <dgm:cxn modelId="{C97E6C12-E6D0-40F6-8B37-936BC567ADB2}" type="presParOf" srcId="{2AB166E1-1D66-4EB8-8DCE-3F07C748F8B6}" destId="{480DC177-FF13-4BBF-9814-E60364F75DE1}" srcOrd="2" destOrd="0" presId="urn:microsoft.com/office/officeart/2008/layout/HalfCircleOrganizationChart"/>
    <dgm:cxn modelId="{7F5BB0C5-FB03-4726-B035-971B7469CACC}" type="presParOf" srcId="{B5FC044D-AF60-4AED-A4AA-6E89FE254F46}" destId="{7FC2D072-2CE7-4B84-983B-706942E24128}" srcOrd="2" destOrd="0" presId="urn:microsoft.com/office/officeart/2008/layout/HalfCircleOrganizationChart"/>
    <dgm:cxn modelId="{1FBD87E2-EF1D-49DB-91EC-D14545331AA0}" type="presParOf" srcId="{B4493456-EF97-400A-90DE-D25F3BE625ED}" destId="{753B1A39-7785-4346-9428-67CEB6558EB9}" srcOrd="4" destOrd="0" presId="urn:microsoft.com/office/officeart/2008/layout/HalfCircleOrganizationChart"/>
    <dgm:cxn modelId="{057D72C0-D846-4761-9CB8-DBFF5A7567F1}" type="presParOf" srcId="{B4493456-EF97-400A-90DE-D25F3BE625ED}" destId="{C9A2295E-6D49-4565-93AF-0B493011C2A4}" srcOrd="5" destOrd="0" presId="urn:microsoft.com/office/officeart/2008/layout/HalfCircleOrganizationChart"/>
    <dgm:cxn modelId="{E895AFF0-FFC5-4168-8B3F-682C5B3CB7E7}" type="presParOf" srcId="{C9A2295E-6D49-4565-93AF-0B493011C2A4}" destId="{6318FDD8-8E95-4804-9231-9004C085FBE1}" srcOrd="0" destOrd="0" presId="urn:microsoft.com/office/officeart/2008/layout/HalfCircleOrganizationChart"/>
    <dgm:cxn modelId="{AFDBED7A-FF75-430C-A777-F1E485B68EBF}" type="presParOf" srcId="{6318FDD8-8E95-4804-9231-9004C085FBE1}" destId="{EFC22CDC-2E42-458A-A392-87EECDAE4324}" srcOrd="0" destOrd="0" presId="urn:microsoft.com/office/officeart/2008/layout/HalfCircleOrganizationChart"/>
    <dgm:cxn modelId="{711D2E6A-46F8-49D6-A390-14471A7F3353}" type="presParOf" srcId="{6318FDD8-8E95-4804-9231-9004C085FBE1}" destId="{8330D200-33ED-4902-9E5F-8F2B46D8F5C3}" srcOrd="1" destOrd="0" presId="urn:microsoft.com/office/officeart/2008/layout/HalfCircleOrganizationChart"/>
    <dgm:cxn modelId="{DB45739D-B4FF-4836-A874-C5EC94BE2152}" type="presParOf" srcId="{6318FDD8-8E95-4804-9231-9004C085FBE1}" destId="{1389022A-D5B8-4C90-B056-9F84B5537017}" srcOrd="2" destOrd="0" presId="urn:microsoft.com/office/officeart/2008/layout/HalfCircleOrganizationChart"/>
    <dgm:cxn modelId="{92DEE7ED-1199-4454-AF3D-3A935429C302}" type="presParOf" srcId="{6318FDD8-8E95-4804-9231-9004C085FBE1}" destId="{5606988B-BB45-42D2-9A7F-0C3C1F04FDF2}" srcOrd="3" destOrd="0" presId="urn:microsoft.com/office/officeart/2008/layout/HalfCircleOrganizationChart"/>
    <dgm:cxn modelId="{BB49821C-F9AD-46AF-A7CF-59FD78BACDF4}" type="presParOf" srcId="{C9A2295E-6D49-4565-93AF-0B493011C2A4}" destId="{E4C7D711-FDAA-47C7-A80E-23D0A7D2ED0E}" srcOrd="1" destOrd="0" presId="urn:microsoft.com/office/officeart/2008/layout/HalfCircleOrganizationChart"/>
    <dgm:cxn modelId="{A3983AAB-4A66-4DAE-A818-C2ADD4156A38}" type="presParOf" srcId="{E4C7D711-FDAA-47C7-A80E-23D0A7D2ED0E}" destId="{459FF526-CED2-4E0E-9EB6-5EE349C61BF0}" srcOrd="0" destOrd="0" presId="urn:microsoft.com/office/officeart/2008/layout/HalfCircleOrganizationChart"/>
    <dgm:cxn modelId="{B57A8E8D-0EC6-4131-920F-02B594933BBA}" type="presParOf" srcId="{E4C7D711-FDAA-47C7-A80E-23D0A7D2ED0E}" destId="{5CB2EE1A-C916-4450-9141-531B5FFED687}" srcOrd="1" destOrd="0" presId="urn:microsoft.com/office/officeart/2008/layout/HalfCircleOrganizationChart"/>
    <dgm:cxn modelId="{000E9865-DC8B-409B-B2AB-6737C3C1758C}" type="presParOf" srcId="{5CB2EE1A-C916-4450-9141-531B5FFED687}" destId="{A30D6090-6085-46DB-8AE2-ACA3C713EC83}" srcOrd="0" destOrd="0" presId="urn:microsoft.com/office/officeart/2008/layout/HalfCircleOrganizationChart"/>
    <dgm:cxn modelId="{ED862FE4-763F-4F63-B99D-B2876BCA90B5}" type="presParOf" srcId="{A30D6090-6085-46DB-8AE2-ACA3C713EC83}" destId="{FF4B396C-F0D8-4C22-8257-DA036453BA7C}" srcOrd="0" destOrd="0" presId="urn:microsoft.com/office/officeart/2008/layout/HalfCircleOrganizationChart"/>
    <dgm:cxn modelId="{8EE5CA0C-9D3F-46E1-B0C5-870D5B5B80A9}" type="presParOf" srcId="{A30D6090-6085-46DB-8AE2-ACA3C713EC83}" destId="{E5E054A4-6328-4B11-9412-A4B60E3F76A4}" srcOrd="1" destOrd="0" presId="urn:microsoft.com/office/officeart/2008/layout/HalfCircleOrganizationChart"/>
    <dgm:cxn modelId="{1C27E1ED-CA71-4796-B703-AA11F505DC2E}" type="presParOf" srcId="{A30D6090-6085-46DB-8AE2-ACA3C713EC83}" destId="{5EEB6F00-893D-4E7D-97B4-C7E3305F2293}" srcOrd="2" destOrd="0" presId="urn:microsoft.com/office/officeart/2008/layout/HalfCircleOrganizationChart"/>
    <dgm:cxn modelId="{E3A31D44-3432-4BE6-82B1-3D4D2C4497E0}" type="presParOf" srcId="{A30D6090-6085-46DB-8AE2-ACA3C713EC83}" destId="{909ECFC6-C970-4FAA-8EA1-3EA579BEE4E4}" srcOrd="3" destOrd="0" presId="urn:microsoft.com/office/officeart/2008/layout/HalfCircleOrganizationChart"/>
    <dgm:cxn modelId="{8787C1F7-119A-4A08-86E1-AF072D8686E8}" type="presParOf" srcId="{5CB2EE1A-C916-4450-9141-531B5FFED687}" destId="{14D6635B-404B-4485-ADA0-BB15FCBEE577}" srcOrd="1" destOrd="0" presId="urn:microsoft.com/office/officeart/2008/layout/HalfCircleOrganizationChart"/>
    <dgm:cxn modelId="{01AF4962-EA11-44AA-A328-A48CBE5DEFCB}" type="presParOf" srcId="{5CB2EE1A-C916-4450-9141-531B5FFED687}" destId="{F9F5D7C1-BBC1-4E46-83DC-AB63004C13CD}" srcOrd="2" destOrd="0" presId="urn:microsoft.com/office/officeart/2008/layout/HalfCircleOrganizationChart"/>
    <dgm:cxn modelId="{4BA5BAB1-F65D-474A-A973-54F0724562F1}" type="presParOf" srcId="{C9A2295E-6D49-4565-93AF-0B493011C2A4}" destId="{4A26E7D6-8A31-4344-84F2-6693F7EFBCDE}" srcOrd="2" destOrd="0" presId="urn:microsoft.com/office/officeart/2008/layout/HalfCircleOrganizationChart"/>
    <dgm:cxn modelId="{730B94FD-54C9-4B79-B711-AA3FD65BCAA2}" type="presParOf" srcId="{0E247FBD-6AAC-4161-B601-864642A4DACE}" destId="{BD11BAFB-A93B-45EB-AAAC-CE368A5DC8D7}" srcOrd="2" destOrd="0" presId="urn:microsoft.com/office/officeart/2008/layout/HalfCircleOrganizationChart"/>
    <dgm:cxn modelId="{DD6A7572-9AAE-4B36-AEAD-2CEAE6A62FAE}" type="presParOf" srcId="{BD11BAFB-A93B-45EB-AAAC-CE368A5DC8D7}" destId="{01793C79-4000-4CBA-95EB-1AA575E85993}" srcOrd="0" destOrd="0" presId="urn:microsoft.com/office/officeart/2008/layout/HalfCircleOrganizationChart"/>
    <dgm:cxn modelId="{15FDBDE7-32AD-4002-BD1B-A5AED1E7B504}" type="presParOf" srcId="{BD11BAFB-A93B-45EB-AAAC-CE368A5DC8D7}" destId="{422D62EF-512F-47E3-B440-2687416C411D}" srcOrd="1" destOrd="0" presId="urn:microsoft.com/office/officeart/2008/layout/HalfCircleOrganizationChart"/>
    <dgm:cxn modelId="{770926AA-F37E-4721-AB2C-986852B59104}" type="presParOf" srcId="{422D62EF-512F-47E3-B440-2687416C411D}" destId="{C9A2E4FD-ED9E-43A8-AE0F-554775CC00B6}" srcOrd="0" destOrd="0" presId="urn:microsoft.com/office/officeart/2008/layout/HalfCircleOrganizationChart"/>
    <dgm:cxn modelId="{6162E46C-F6A8-48C6-81A8-98FB7A3CF8B8}" type="presParOf" srcId="{C9A2E4FD-ED9E-43A8-AE0F-554775CC00B6}" destId="{CC2DDB5A-4958-4F81-B2AC-D10B90E41B3D}" srcOrd="0" destOrd="0" presId="urn:microsoft.com/office/officeart/2008/layout/HalfCircleOrganizationChart"/>
    <dgm:cxn modelId="{30AFCED8-CC76-42EA-AF6C-BF89885E1BB5}" type="presParOf" srcId="{C9A2E4FD-ED9E-43A8-AE0F-554775CC00B6}" destId="{3C0D66A9-5C47-4818-9000-C85F3CE321B2}" srcOrd="1" destOrd="0" presId="urn:microsoft.com/office/officeart/2008/layout/HalfCircleOrganizationChart"/>
    <dgm:cxn modelId="{B6A5B4C7-CC22-4344-B8CC-16BA8E4B1E39}" type="presParOf" srcId="{C9A2E4FD-ED9E-43A8-AE0F-554775CC00B6}" destId="{4D83B633-36E9-4C41-BD0B-E1BA87D8ACC2}" srcOrd="2" destOrd="0" presId="urn:microsoft.com/office/officeart/2008/layout/HalfCircleOrganizationChart"/>
    <dgm:cxn modelId="{C745B33D-3C6A-474A-9755-5AE4CE3ED720}" type="presParOf" srcId="{C9A2E4FD-ED9E-43A8-AE0F-554775CC00B6}" destId="{015A54A0-489C-4935-AA20-4FFC45B99272}" srcOrd="3" destOrd="0" presId="urn:microsoft.com/office/officeart/2008/layout/HalfCircleOrganizationChart"/>
    <dgm:cxn modelId="{362A5BD8-3660-4E77-A80A-E2C4BD9842D6}" type="presParOf" srcId="{422D62EF-512F-47E3-B440-2687416C411D}" destId="{CDD2E780-B961-4D51-A864-2722B025F6A6}" srcOrd="1" destOrd="0" presId="urn:microsoft.com/office/officeart/2008/layout/HalfCircleOrganizationChart"/>
    <dgm:cxn modelId="{C8A64DFF-18AC-49C6-B559-A02463A15233}" type="presParOf" srcId="{422D62EF-512F-47E3-B440-2687416C411D}" destId="{3BC750C0-C3D7-41AC-8B4D-6DED2CFF74C3}" srcOrd="2" destOrd="0" presId="urn:microsoft.com/office/officeart/2008/layout/HalfCircleOrganizationChart"/>
    <dgm:cxn modelId="{FA58FAC3-7180-42DC-B93B-E10CC97D093E}" type="presParOf" srcId="{BD11BAFB-A93B-45EB-AAAC-CE368A5DC8D7}" destId="{EAAB8702-BDE1-4D0D-BD58-8F622B000C0C}" srcOrd="2" destOrd="0" presId="urn:microsoft.com/office/officeart/2008/layout/HalfCircleOrganizationChart"/>
    <dgm:cxn modelId="{51A41CD9-2CF7-4974-AD0B-50B5A94042BD}" type="presParOf" srcId="{BD11BAFB-A93B-45EB-AAAC-CE368A5DC8D7}" destId="{1461B291-C26A-4FCA-BF90-11FBC00EEFD0}" srcOrd="3" destOrd="0" presId="urn:microsoft.com/office/officeart/2008/layout/HalfCircleOrganizationChart"/>
    <dgm:cxn modelId="{7B36BC0A-87B4-479E-8C4F-AEA973118CD3}" type="presParOf" srcId="{1461B291-C26A-4FCA-BF90-11FBC00EEFD0}" destId="{7B2FE46D-8ACE-4688-9B2C-7D4918EF8F4D}" srcOrd="0" destOrd="0" presId="urn:microsoft.com/office/officeart/2008/layout/HalfCircleOrganizationChart"/>
    <dgm:cxn modelId="{EE40774D-9111-4726-A20B-2B91A762B04F}" type="presParOf" srcId="{7B2FE46D-8ACE-4688-9B2C-7D4918EF8F4D}" destId="{5D566EDA-33BC-47CB-A119-DAEBD413F58E}" srcOrd="0" destOrd="0" presId="urn:microsoft.com/office/officeart/2008/layout/HalfCircleOrganizationChart"/>
    <dgm:cxn modelId="{8FFDACC2-336C-4801-9F48-C72653E7DAD4}" type="presParOf" srcId="{7B2FE46D-8ACE-4688-9B2C-7D4918EF8F4D}" destId="{36271134-EB79-4D80-9589-916DFFBC797E}" srcOrd="1" destOrd="0" presId="urn:microsoft.com/office/officeart/2008/layout/HalfCircleOrganizationChart"/>
    <dgm:cxn modelId="{200631B6-56F5-4421-ADB5-91D4C1193E64}" type="presParOf" srcId="{7B2FE46D-8ACE-4688-9B2C-7D4918EF8F4D}" destId="{85847B2F-32B1-4969-B53C-3385085082A5}" srcOrd="2" destOrd="0" presId="urn:microsoft.com/office/officeart/2008/layout/HalfCircleOrganizationChart"/>
    <dgm:cxn modelId="{1C8397C5-B800-468D-81E8-DD6FAEE17836}" type="presParOf" srcId="{7B2FE46D-8ACE-4688-9B2C-7D4918EF8F4D}" destId="{5DB5EC50-834A-4D0F-AAB9-945ECEA06750}" srcOrd="3" destOrd="0" presId="urn:microsoft.com/office/officeart/2008/layout/HalfCircleOrganizationChart"/>
    <dgm:cxn modelId="{95C9E513-9989-45DE-9658-8DA0BF86BB32}" type="presParOf" srcId="{1461B291-C26A-4FCA-BF90-11FBC00EEFD0}" destId="{0A28A869-B5BB-4669-B242-0D5D02259C74}" srcOrd="1" destOrd="0" presId="urn:microsoft.com/office/officeart/2008/layout/HalfCircleOrganizationChart"/>
    <dgm:cxn modelId="{8C0D7257-F0BE-42AB-90E4-E0DE0A4696A6}" type="presParOf" srcId="{1461B291-C26A-4FCA-BF90-11FBC00EEFD0}" destId="{A161EBEF-3BFD-4689-9DD2-38FF34F1BCA7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0162A47-6768-4351-B7C8-D1C8D7445DC4}" type="doc">
      <dgm:prSet loTypeId="urn:microsoft.com/office/officeart/2008/layout/HalfCircleOrganizationChart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E4E33E5-AA63-4D39-8759-F89E8BD92AAB}">
      <dgm:prSet phldrT="[Текст]" custT="1"/>
      <dgm:spPr/>
      <dgm:t>
        <a:bodyPr/>
        <a:lstStyle/>
        <a:p>
          <a:r>
            <a:rPr lang="ru-RU" sz="3200" dirty="0" smtClean="0">
              <a:solidFill>
                <a:schemeClr val="tx1"/>
              </a:solidFill>
            </a:rPr>
            <a:t>Октавный Полномочный </a:t>
          </a:r>
          <a:r>
            <a:rPr lang="ru-RU" sz="3200" dirty="0" err="1" smtClean="0">
              <a:solidFill>
                <a:schemeClr val="tx1"/>
              </a:solidFill>
            </a:rPr>
            <a:t>Конституционал</a:t>
          </a:r>
          <a:r>
            <a:rPr lang="ru-RU" sz="3200" dirty="0" smtClean="0">
              <a:solidFill>
                <a:schemeClr val="tx1"/>
              </a:solidFill>
            </a:rPr>
            <a:t> Глава 1 ИВ Отец</a:t>
          </a:r>
          <a:endParaRPr lang="ru-RU" sz="3200" dirty="0">
            <a:solidFill>
              <a:schemeClr val="tx1"/>
            </a:solidFill>
          </a:endParaRPr>
        </a:p>
      </dgm:t>
    </dgm:pt>
    <dgm:pt modelId="{80E5F000-0C75-4563-94CB-4368E50C3844}" type="parTrans" cxnId="{B75CEDE1-2958-48C2-8F2F-E91353205803}">
      <dgm:prSet/>
      <dgm:spPr/>
      <dgm:t>
        <a:bodyPr/>
        <a:lstStyle/>
        <a:p>
          <a:endParaRPr lang="ru-RU" sz="3600"/>
        </a:p>
      </dgm:t>
    </dgm:pt>
    <dgm:pt modelId="{903C79AF-D8A6-4250-B3E4-A490C29B3861}" type="sibTrans" cxnId="{B75CEDE1-2958-48C2-8F2F-E91353205803}">
      <dgm:prSet/>
      <dgm:spPr/>
    </dgm:pt>
    <dgm:pt modelId="{1283C3D8-C13D-463F-A433-8C8221904C57}">
      <dgm:prSet phldrT="[Текст]" custT="1"/>
      <dgm:spPr/>
      <dgm:t>
        <a:bodyPr/>
        <a:lstStyle/>
        <a:p>
          <a:r>
            <a:rPr lang="ru-RU" sz="4000" dirty="0" smtClean="0"/>
            <a:t>ППЦ Москва, Россия</a:t>
          </a:r>
          <a:endParaRPr lang="ru-RU" sz="4000" dirty="0"/>
        </a:p>
      </dgm:t>
    </dgm:pt>
    <dgm:pt modelId="{F89516B8-9E9C-4D8F-A195-433D9A87D136}" type="parTrans" cxnId="{1C446480-6673-47D1-A6B4-23C0F5A05521}">
      <dgm:prSet/>
      <dgm:spPr/>
      <dgm:t>
        <a:bodyPr/>
        <a:lstStyle/>
        <a:p>
          <a:endParaRPr lang="ru-RU" sz="3600"/>
        </a:p>
      </dgm:t>
    </dgm:pt>
    <dgm:pt modelId="{97647C83-F392-405E-B366-48D8378D2DD2}" type="sibTrans" cxnId="{1C446480-6673-47D1-A6B4-23C0F5A05521}">
      <dgm:prSet/>
      <dgm:spPr/>
    </dgm:pt>
    <dgm:pt modelId="{0F0DD18B-2435-48D8-972F-F507493CED4E}">
      <dgm:prSet phldrT="[Текст]" custT="1"/>
      <dgm:spPr/>
      <dgm:t>
        <a:bodyPr/>
        <a:lstStyle/>
        <a:p>
          <a:r>
            <a:rPr lang="ru-RU" sz="4000" b="0" i="0" dirty="0" smtClean="0"/>
            <a:t>ППЦ Югра</a:t>
          </a:r>
          <a:endParaRPr lang="ru-RU" sz="4000" dirty="0"/>
        </a:p>
      </dgm:t>
    </dgm:pt>
    <dgm:pt modelId="{2BB0A940-CC4C-4D53-85CF-8F4656B23E40}" type="parTrans" cxnId="{30B78066-7DD8-444C-9B72-95A78BDBA50A}">
      <dgm:prSet/>
      <dgm:spPr/>
      <dgm:t>
        <a:bodyPr/>
        <a:lstStyle/>
        <a:p>
          <a:endParaRPr lang="ru-RU" sz="3600"/>
        </a:p>
      </dgm:t>
    </dgm:pt>
    <dgm:pt modelId="{ACA477DA-56ED-41F6-BD6B-2DAA552FDD2E}" type="sibTrans" cxnId="{30B78066-7DD8-444C-9B72-95A78BDBA50A}">
      <dgm:prSet/>
      <dgm:spPr/>
    </dgm:pt>
    <dgm:pt modelId="{68BDAE42-DCB8-4B8F-BD90-3CCF077D4A2B}">
      <dgm:prSet phldrT="[Текст]" custT="1"/>
      <dgm:spPr/>
      <dgm:t>
        <a:bodyPr/>
        <a:lstStyle/>
        <a:p>
          <a:r>
            <a:rPr lang="ru-RU" sz="4000" b="0" i="0" smtClean="0"/>
            <a:t>ППЦ США/Канада</a:t>
          </a:r>
          <a:endParaRPr lang="ru-RU" sz="4000" dirty="0"/>
        </a:p>
      </dgm:t>
    </dgm:pt>
    <dgm:pt modelId="{8F7F01E4-EA2D-4FC9-B2F7-DEE8FF95A1D5}" type="parTrans" cxnId="{21920D00-A331-4875-A1E5-83069492A75C}">
      <dgm:prSet/>
      <dgm:spPr/>
      <dgm:t>
        <a:bodyPr/>
        <a:lstStyle/>
        <a:p>
          <a:endParaRPr lang="ru-RU" sz="3600"/>
        </a:p>
      </dgm:t>
    </dgm:pt>
    <dgm:pt modelId="{C3B57E2D-BAD8-4694-878A-6460DEFCF093}" type="sibTrans" cxnId="{21920D00-A331-4875-A1E5-83069492A75C}">
      <dgm:prSet/>
      <dgm:spPr/>
    </dgm:pt>
    <dgm:pt modelId="{95D75916-5614-4F64-AF29-09CA2AC4B311}" type="pres">
      <dgm:prSet presAssocID="{00162A47-6768-4351-B7C8-D1C8D7445DC4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0E247FBD-6AAC-4161-B601-864642A4DACE}" type="pres">
      <dgm:prSet presAssocID="{3E4E33E5-AA63-4D39-8759-F89E8BD92AAB}" presName="hierRoot1" presStyleCnt="0">
        <dgm:presLayoutVars>
          <dgm:hierBranch val="init"/>
        </dgm:presLayoutVars>
      </dgm:prSet>
      <dgm:spPr/>
    </dgm:pt>
    <dgm:pt modelId="{7F738CC1-8B35-4320-8143-0A25E761B145}" type="pres">
      <dgm:prSet presAssocID="{3E4E33E5-AA63-4D39-8759-F89E8BD92AAB}" presName="rootComposite1" presStyleCnt="0"/>
      <dgm:spPr/>
    </dgm:pt>
    <dgm:pt modelId="{A2096721-280C-4746-9243-615FCF0D2E10}" type="pres">
      <dgm:prSet presAssocID="{3E4E33E5-AA63-4D39-8759-F89E8BD92AAB}" presName="rootText1" presStyleLbl="alignAcc1" presStyleIdx="0" presStyleCnt="0" custScaleX="136403" custScaleY="159714" custLinFactNeighborX="481" custLinFactNeighborY="792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8EB02AF-67BB-4438-A9F1-A73DE3E29AA2}" type="pres">
      <dgm:prSet presAssocID="{3E4E33E5-AA63-4D39-8759-F89E8BD92AAB}" presName="topArc1" presStyleLbl="parChTrans1D1" presStyleIdx="0" presStyleCnt="8"/>
      <dgm:spPr/>
    </dgm:pt>
    <dgm:pt modelId="{1835038B-385D-47D1-9A0E-D98F069214B5}" type="pres">
      <dgm:prSet presAssocID="{3E4E33E5-AA63-4D39-8759-F89E8BD92AAB}" presName="bottomArc1" presStyleLbl="parChTrans1D1" presStyleIdx="1" presStyleCnt="8"/>
      <dgm:spPr/>
    </dgm:pt>
    <dgm:pt modelId="{A4C801F3-E6C6-43CB-842F-57B67FFAFF0F}" type="pres">
      <dgm:prSet presAssocID="{3E4E33E5-AA63-4D39-8759-F89E8BD92AAB}" presName="topConnNode1" presStyleLbl="node1" presStyleIdx="0" presStyleCnt="0"/>
      <dgm:spPr/>
    </dgm:pt>
    <dgm:pt modelId="{B4493456-EF97-400A-90DE-D25F3BE625ED}" type="pres">
      <dgm:prSet presAssocID="{3E4E33E5-AA63-4D39-8759-F89E8BD92AAB}" presName="hierChild2" presStyleCnt="0"/>
      <dgm:spPr/>
    </dgm:pt>
    <dgm:pt modelId="{65CB62E6-B49C-4B36-92CD-238762453D64}" type="pres">
      <dgm:prSet presAssocID="{F89516B8-9E9C-4D8F-A195-433D9A87D136}" presName="Name28" presStyleLbl="parChTrans1D2" presStyleIdx="0" presStyleCnt="3"/>
      <dgm:spPr/>
    </dgm:pt>
    <dgm:pt modelId="{35912F3D-6F26-44B8-ACD6-FC36CF0C86F5}" type="pres">
      <dgm:prSet presAssocID="{1283C3D8-C13D-463F-A433-8C8221904C57}" presName="hierRoot2" presStyleCnt="0">
        <dgm:presLayoutVars>
          <dgm:hierBranch val="init"/>
        </dgm:presLayoutVars>
      </dgm:prSet>
      <dgm:spPr/>
    </dgm:pt>
    <dgm:pt modelId="{D6FB3643-2829-4250-8A85-700B6A09EA54}" type="pres">
      <dgm:prSet presAssocID="{1283C3D8-C13D-463F-A433-8C8221904C57}" presName="rootComposite2" presStyleCnt="0"/>
      <dgm:spPr/>
    </dgm:pt>
    <dgm:pt modelId="{FD56D686-E828-4443-8421-CBD6A12A2FE0}" type="pres">
      <dgm:prSet presAssocID="{1283C3D8-C13D-463F-A433-8C8221904C57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A96D64E-797F-4015-B863-C30C78F40D1B}" type="pres">
      <dgm:prSet presAssocID="{1283C3D8-C13D-463F-A433-8C8221904C57}" presName="topArc2" presStyleLbl="parChTrans1D1" presStyleIdx="2" presStyleCnt="8"/>
      <dgm:spPr/>
    </dgm:pt>
    <dgm:pt modelId="{45B42653-0984-4ED2-B889-060851F416A6}" type="pres">
      <dgm:prSet presAssocID="{1283C3D8-C13D-463F-A433-8C8221904C57}" presName="bottomArc2" presStyleLbl="parChTrans1D1" presStyleIdx="3" presStyleCnt="8"/>
      <dgm:spPr/>
    </dgm:pt>
    <dgm:pt modelId="{92608D80-D427-4D94-95C0-39233A204647}" type="pres">
      <dgm:prSet presAssocID="{1283C3D8-C13D-463F-A433-8C8221904C57}" presName="topConnNode2" presStyleLbl="node2" presStyleIdx="0" presStyleCnt="0"/>
      <dgm:spPr/>
    </dgm:pt>
    <dgm:pt modelId="{91F20C20-D724-4FAD-B179-9D603D610129}" type="pres">
      <dgm:prSet presAssocID="{1283C3D8-C13D-463F-A433-8C8221904C57}" presName="hierChild4" presStyleCnt="0"/>
      <dgm:spPr/>
    </dgm:pt>
    <dgm:pt modelId="{69B5118D-7309-4985-A325-BFF85722020A}" type="pres">
      <dgm:prSet presAssocID="{1283C3D8-C13D-463F-A433-8C8221904C57}" presName="hierChild5" presStyleCnt="0"/>
      <dgm:spPr/>
    </dgm:pt>
    <dgm:pt modelId="{977F8CDB-7C1B-4B02-9732-59F6144BDFB5}" type="pres">
      <dgm:prSet presAssocID="{2BB0A940-CC4C-4D53-85CF-8F4656B23E40}" presName="Name28" presStyleLbl="parChTrans1D2" presStyleIdx="1" presStyleCnt="3"/>
      <dgm:spPr/>
    </dgm:pt>
    <dgm:pt modelId="{B5FC044D-AF60-4AED-A4AA-6E89FE254F46}" type="pres">
      <dgm:prSet presAssocID="{0F0DD18B-2435-48D8-972F-F507493CED4E}" presName="hierRoot2" presStyleCnt="0">
        <dgm:presLayoutVars>
          <dgm:hierBranch val="init"/>
        </dgm:presLayoutVars>
      </dgm:prSet>
      <dgm:spPr/>
    </dgm:pt>
    <dgm:pt modelId="{96096281-D357-4EE5-BAD3-4FB314062802}" type="pres">
      <dgm:prSet presAssocID="{0F0DD18B-2435-48D8-972F-F507493CED4E}" presName="rootComposite2" presStyleCnt="0"/>
      <dgm:spPr/>
    </dgm:pt>
    <dgm:pt modelId="{74D7CF7B-D918-416C-BA76-D9A1D3878A64}" type="pres">
      <dgm:prSet presAssocID="{0F0DD18B-2435-48D8-972F-F507493CED4E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E8E70B7-47CF-4DA1-BA75-0598D4BE6E6C}" type="pres">
      <dgm:prSet presAssocID="{0F0DD18B-2435-48D8-972F-F507493CED4E}" presName="topArc2" presStyleLbl="parChTrans1D1" presStyleIdx="4" presStyleCnt="8"/>
      <dgm:spPr/>
    </dgm:pt>
    <dgm:pt modelId="{7B8FC215-BB37-48EB-97B2-4333351DFA01}" type="pres">
      <dgm:prSet presAssocID="{0F0DD18B-2435-48D8-972F-F507493CED4E}" presName="bottomArc2" presStyleLbl="parChTrans1D1" presStyleIdx="5" presStyleCnt="8"/>
      <dgm:spPr/>
    </dgm:pt>
    <dgm:pt modelId="{70CFA396-CB07-4918-A146-3188391C586E}" type="pres">
      <dgm:prSet presAssocID="{0F0DD18B-2435-48D8-972F-F507493CED4E}" presName="topConnNode2" presStyleLbl="node2" presStyleIdx="0" presStyleCnt="0"/>
      <dgm:spPr/>
    </dgm:pt>
    <dgm:pt modelId="{E13CACBE-FFC9-4D37-B9FC-1E8C451130D4}" type="pres">
      <dgm:prSet presAssocID="{0F0DD18B-2435-48D8-972F-F507493CED4E}" presName="hierChild4" presStyleCnt="0"/>
      <dgm:spPr/>
    </dgm:pt>
    <dgm:pt modelId="{7FC2D072-2CE7-4B84-983B-706942E24128}" type="pres">
      <dgm:prSet presAssocID="{0F0DD18B-2435-48D8-972F-F507493CED4E}" presName="hierChild5" presStyleCnt="0"/>
      <dgm:spPr/>
    </dgm:pt>
    <dgm:pt modelId="{753B1A39-7785-4346-9428-67CEB6558EB9}" type="pres">
      <dgm:prSet presAssocID="{8F7F01E4-EA2D-4FC9-B2F7-DEE8FF95A1D5}" presName="Name28" presStyleLbl="parChTrans1D2" presStyleIdx="2" presStyleCnt="3"/>
      <dgm:spPr/>
    </dgm:pt>
    <dgm:pt modelId="{C9A2295E-6D49-4565-93AF-0B493011C2A4}" type="pres">
      <dgm:prSet presAssocID="{68BDAE42-DCB8-4B8F-BD90-3CCF077D4A2B}" presName="hierRoot2" presStyleCnt="0">
        <dgm:presLayoutVars>
          <dgm:hierBranch val="init"/>
        </dgm:presLayoutVars>
      </dgm:prSet>
      <dgm:spPr/>
    </dgm:pt>
    <dgm:pt modelId="{6318FDD8-8E95-4804-9231-9004C085FBE1}" type="pres">
      <dgm:prSet presAssocID="{68BDAE42-DCB8-4B8F-BD90-3CCF077D4A2B}" presName="rootComposite2" presStyleCnt="0"/>
      <dgm:spPr/>
    </dgm:pt>
    <dgm:pt modelId="{EFC22CDC-2E42-458A-A392-87EECDAE4324}" type="pres">
      <dgm:prSet presAssocID="{68BDAE42-DCB8-4B8F-BD90-3CCF077D4A2B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330D200-33ED-4902-9E5F-8F2B46D8F5C3}" type="pres">
      <dgm:prSet presAssocID="{68BDAE42-DCB8-4B8F-BD90-3CCF077D4A2B}" presName="topArc2" presStyleLbl="parChTrans1D1" presStyleIdx="6" presStyleCnt="8"/>
      <dgm:spPr/>
    </dgm:pt>
    <dgm:pt modelId="{1389022A-D5B8-4C90-B056-9F84B5537017}" type="pres">
      <dgm:prSet presAssocID="{68BDAE42-DCB8-4B8F-BD90-3CCF077D4A2B}" presName="bottomArc2" presStyleLbl="parChTrans1D1" presStyleIdx="7" presStyleCnt="8"/>
      <dgm:spPr/>
    </dgm:pt>
    <dgm:pt modelId="{5606988B-BB45-42D2-9A7F-0C3C1F04FDF2}" type="pres">
      <dgm:prSet presAssocID="{68BDAE42-DCB8-4B8F-BD90-3CCF077D4A2B}" presName="topConnNode2" presStyleLbl="node2" presStyleIdx="0" presStyleCnt="0"/>
      <dgm:spPr/>
    </dgm:pt>
    <dgm:pt modelId="{E4C7D711-FDAA-47C7-A80E-23D0A7D2ED0E}" type="pres">
      <dgm:prSet presAssocID="{68BDAE42-DCB8-4B8F-BD90-3CCF077D4A2B}" presName="hierChild4" presStyleCnt="0"/>
      <dgm:spPr/>
    </dgm:pt>
    <dgm:pt modelId="{4A26E7D6-8A31-4344-84F2-6693F7EFBCDE}" type="pres">
      <dgm:prSet presAssocID="{68BDAE42-DCB8-4B8F-BD90-3CCF077D4A2B}" presName="hierChild5" presStyleCnt="0"/>
      <dgm:spPr/>
    </dgm:pt>
    <dgm:pt modelId="{BD11BAFB-A93B-45EB-AAAC-CE368A5DC8D7}" type="pres">
      <dgm:prSet presAssocID="{3E4E33E5-AA63-4D39-8759-F89E8BD92AAB}" presName="hierChild3" presStyleCnt="0"/>
      <dgm:spPr/>
    </dgm:pt>
  </dgm:ptLst>
  <dgm:cxnLst>
    <dgm:cxn modelId="{31C3C650-E94E-4358-8200-885DF61F290A}" type="presOf" srcId="{3E4E33E5-AA63-4D39-8759-F89E8BD92AAB}" destId="{A2096721-280C-4746-9243-615FCF0D2E10}" srcOrd="0" destOrd="0" presId="urn:microsoft.com/office/officeart/2008/layout/HalfCircleOrganizationChart"/>
    <dgm:cxn modelId="{9C826888-12AD-4836-96C5-715AE0DEDEB3}" type="presOf" srcId="{0F0DD18B-2435-48D8-972F-F507493CED4E}" destId="{74D7CF7B-D918-416C-BA76-D9A1D3878A64}" srcOrd="0" destOrd="0" presId="urn:microsoft.com/office/officeart/2008/layout/HalfCircleOrganizationChart"/>
    <dgm:cxn modelId="{0407D141-3921-42FF-83DC-4C60677DCE62}" type="presOf" srcId="{F89516B8-9E9C-4D8F-A195-433D9A87D136}" destId="{65CB62E6-B49C-4B36-92CD-238762453D64}" srcOrd="0" destOrd="0" presId="urn:microsoft.com/office/officeart/2008/layout/HalfCircleOrganizationChart"/>
    <dgm:cxn modelId="{24835E78-7911-4902-95B1-F41196284885}" type="presOf" srcId="{3E4E33E5-AA63-4D39-8759-F89E8BD92AAB}" destId="{A4C801F3-E6C6-43CB-842F-57B67FFAFF0F}" srcOrd="1" destOrd="0" presId="urn:microsoft.com/office/officeart/2008/layout/HalfCircleOrganizationChart"/>
    <dgm:cxn modelId="{5DB35C3F-C2E7-4D4A-A754-EC0CD36EEA2D}" type="presOf" srcId="{1283C3D8-C13D-463F-A433-8C8221904C57}" destId="{92608D80-D427-4D94-95C0-39233A204647}" srcOrd="1" destOrd="0" presId="urn:microsoft.com/office/officeart/2008/layout/HalfCircleOrganizationChart"/>
    <dgm:cxn modelId="{1C446480-6673-47D1-A6B4-23C0F5A05521}" srcId="{3E4E33E5-AA63-4D39-8759-F89E8BD92AAB}" destId="{1283C3D8-C13D-463F-A433-8C8221904C57}" srcOrd="0" destOrd="0" parTransId="{F89516B8-9E9C-4D8F-A195-433D9A87D136}" sibTransId="{97647C83-F392-405E-B366-48D8378D2DD2}"/>
    <dgm:cxn modelId="{21920D00-A331-4875-A1E5-83069492A75C}" srcId="{3E4E33E5-AA63-4D39-8759-F89E8BD92AAB}" destId="{68BDAE42-DCB8-4B8F-BD90-3CCF077D4A2B}" srcOrd="2" destOrd="0" parTransId="{8F7F01E4-EA2D-4FC9-B2F7-DEE8FF95A1D5}" sibTransId="{C3B57E2D-BAD8-4694-878A-6460DEFCF093}"/>
    <dgm:cxn modelId="{4DEBF3DE-243B-40F7-8083-3E59A9DAF076}" type="presOf" srcId="{8F7F01E4-EA2D-4FC9-B2F7-DEE8FF95A1D5}" destId="{753B1A39-7785-4346-9428-67CEB6558EB9}" srcOrd="0" destOrd="0" presId="urn:microsoft.com/office/officeart/2008/layout/HalfCircleOrganizationChart"/>
    <dgm:cxn modelId="{AD2855F1-E17A-48BE-8222-6A3EC874BA72}" type="presOf" srcId="{68BDAE42-DCB8-4B8F-BD90-3CCF077D4A2B}" destId="{5606988B-BB45-42D2-9A7F-0C3C1F04FDF2}" srcOrd="1" destOrd="0" presId="urn:microsoft.com/office/officeart/2008/layout/HalfCircleOrganizationChart"/>
    <dgm:cxn modelId="{91C87AF6-76B8-4929-AA8C-90AB4C42B555}" type="presOf" srcId="{2BB0A940-CC4C-4D53-85CF-8F4656B23E40}" destId="{977F8CDB-7C1B-4B02-9732-59F6144BDFB5}" srcOrd="0" destOrd="0" presId="urn:microsoft.com/office/officeart/2008/layout/HalfCircleOrganizationChart"/>
    <dgm:cxn modelId="{02456037-DD32-48E1-A029-86F531CC0203}" type="presOf" srcId="{0F0DD18B-2435-48D8-972F-F507493CED4E}" destId="{70CFA396-CB07-4918-A146-3188391C586E}" srcOrd="1" destOrd="0" presId="urn:microsoft.com/office/officeart/2008/layout/HalfCircleOrganizationChart"/>
    <dgm:cxn modelId="{7642D946-666F-47D0-87E0-0F8A04511580}" type="presOf" srcId="{68BDAE42-DCB8-4B8F-BD90-3CCF077D4A2B}" destId="{EFC22CDC-2E42-458A-A392-87EECDAE4324}" srcOrd="0" destOrd="0" presId="urn:microsoft.com/office/officeart/2008/layout/HalfCircleOrganizationChart"/>
    <dgm:cxn modelId="{9A4E4DA8-E06B-4B0B-AFAA-F462721FBA9D}" type="presOf" srcId="{00162A47-6768-4351-B7C8-D1C8D7445DC4}" destId="{95D75916-5614-4F64-AF29-09CA2AC4B311}" srcOrd="0" destOrd="0" presId="urn:microsoft.com/office/officeart/2008/layout/HalfCircleOrganizationChart"/>
    <dgm:cxn modelId="{30B78066-7DD8-444C-9B72-95A78BDBA50A}" srcId="{3E4E33E5-AA63-4D39-8759-F89E8BD92AAB}" destId="{0F0DD18B-2435-48D8-972F-F507493CED4E}" srcOrd="1" destOrd="0" parTransId="{2BB0A940-CC4C-4D53-85CF-8F4656B23E40}" sibTransId="{ACA477DA-56ED-41F6-BD6B-2DAA552FDD2E}"/>
    <dgm:cxn modelId="{B75CEDE1-2958-48C2-8F2F-E91353205803}" srcId="{00162A47-6768-4351-B7C8-D1C8D7445DC4}" destId="{3E4E33E5-AA63-4D39-8759-F89E8BD92AAB}" srcOrd="0" destOrd="0" parTransId="{80E5F000-0C75-4563-94CB-4368E50C3844}" sibTransId="{903C79AF-D8A6-4250-B3E4-A490C29B3861}"/>
    <dgm:cxn modelId="{75E86428-9FC7-43B2-883D-E891A31FBA46}" type="presOf" srcId="{1283C3D8-C13D-463F-A433-8C8221904C57}" destId="{FD56D686-E828-4443-8421-CBD6A12A2FE0}" srcOrd="0" destOrd="0" presId="urn:microsoft.com/office/officeart/2008/layout/HalfCircleOrganizationChart"/>
    <dgm:cxn modelId="{451A25F3-AA93-4D18-B207-1FA908D50D5A}" type="presParOf" srcId="{95D75916-5614-4F64-AF29-09CA2AC4B311}" destId="{0E247FBD-6AAC-4161-B601-864642A4DACE}" srcOrd="0" destOrd="0" presId="urn:microsoft.com/office/officeart/2008/layout/HalfCircleOrganizationChart"/>
    <dgm:cxn modelId="{32C5472D-3FD9-4512-802C-2C5755D01E54}" type="presParOf" srcId="{0E247FBD-6AAC-4161-B601-864642A4DACE}" destId="{7F738CC1-8B35-4320-8143-0A25E761B145}" srcOrd="0" destOrd="0" presId="urn:microsoft.com/office/officeart/2008/layout/HalfCircleOrganizationChart"/>
    <dgm:cxn modelId="{C10CCE25-3105-4C7E-9E88-3677F0A40359}" type="presParOf" srcId="{7F738CC1-8B35-4320-8143-0A25E761B145}" destId="{A2096721-280C-4746-9243-615FCF0D2E10}" srcOrd="0" destOrd="0" presId="urn:microsoft.com/office/officeart/2008/layout/HalfCircleOrganizationChart"/>
    <dgm:cxn modelId="{D5B02112-8252-46A6-930B-0AFF5D660428}" type="presParOf" srcId="{7F738CC1-8B35-4320-8143-0A25E761B145}" destId="{38EB02AF-67BB-4438-A9F1-A73DE3E29AA2}" srcOrd="1" destOrd="0" presId="urn:microsoft.com/office/officeart/2008/layout/HalfCircleOrganizationChart"/>
    <dgm:cxn modelId="{A51019EE-3C28-43D3-B317-383221AEADB5}" type="presParOf" srcId="{7F738CC1-8B35-4320-8143-0A25E761B145}" destId="{1835038B-385D-47D1-9A0E-D98F069214B5}" srcOrd="2" destOrd="0" presId="urn:microsoft.com/office/officeart/2008/layout/HalfCircleOrganizationChart"/>
    <dgm:cxn modelId="{9788BADA-293B-4A37-8F78-5EC5CDE8BEC5}" type="presParOf" srcId="{7F738CC1-8B35-4320-8143-0A25E761B145}" destId="{A4C801F3-E6C6-43CB-842F-57B67FFAFF0F}" srcOrd="3" destOrd="0" presId="urn:microsoft.com/office/officeart/2008/layout/HalfCircleOrganizationChart"/>
    <dgm:cxn modelId="{07020F08-7789-430D-8833-ED352D11616F}" type="presParOf" srcId="{0E247FBD-6AAC-4161-B601-864642A4DACE}" destId="{B4493456-EF97-400A-90DE-D25F3BE625ED}" srcOrd="1" destOrd="0" presId="urn:microsoft.com/office/officeart/2008/layout/HalfCircleOrganizationChart"/>
    <dgm:cxn modelId="{573DB3A4-E55A-43AD-8237-4542B9DA4EC4}" type="presParOf" srcId="{B4493456-EF97-400A-90DE-D25F3BE625ED}" destId="{65CB62E6-B49C-4B36-92CD-238762453D64}" srcOrd="0" destOrd="0" presId="urn:microsoft.com/office/officeart/2008/layout/HalfCircleOrganizationChart"/>
    <dgm:cxn modelId="{483F4007-5EDB-46F8-AE2B-3C9F8163490E}" type="presParOf" srcId="{B4493456-EF97-400A-90DE-D25F3BE625ED}" destId="{35912F3D-6F26-44B8-ACD6-FC36CF0C86F5}" srcOrd="1" destOrd="0" presId="urn:microsoft.com/office/officeart/2008/layout/HalfCircleOrganizationChart"/>
    <dgm:cxn modelId="{4F5F8495-2199-4227-8B9B-5DE3E7B13829}" type="presParOf" srcId="{35912F3D-6F26-44B8-ACD6-FC36CF0C86F5}" destId="{D6FB3643-2829-4250-8A85-700B6A09EA54}" srcOrd="0" destOrd="0" presId="urn:microsoft.com/office/officeart/2008/layout/HalfCircleOrganizationChart"/>
    <dgm:cxn modelId="{2FC3E59F-DDD7-49CE-A053-6D347B4323D8}" type="presParOf" srcId="{D6FB3643-2829-4250-8A85-700B6A09EA54}" destId="{FD56D686-E828-4443-8421-CBD6A12A2FE0}" srcOrd="0" destOrd="0" presId="urn:microsoft.com/office/officeart/2008/layout/HalfCircleOrganizationChart"/>
    <dgm:cxn modelId="{F09C2678-7B3E-4ED9-B168-C86980F5DE02}" type="presParOf" srcId="{D6FB3643-2829-4250-8A85-700B6A09EA54}" destId="{CA96D64E-797F-4015-B863-C30C78F40D1B}" srcOrd="1" destOrd="0" presId="urn:microsoft.com/office/officeart/2008/layout/HalfCircleOrganizationChart"/>
    <dgm:cxn modelId="{3B6A840E-CF70-488B-A030-BF3E69DB5074}" type="presParOf" srcId="{D6FB3643-2829-4250-8A85-700B6A09EA54}" destId="{45B42653-0984-4ED2-B889-060851F416A6}" srcOrd="2" destOrd="0" presId="urn:microsoft.com/office/officeart/2008/layout/HalfCircleOrganizationChart"/>
    <dgm:cxn modelId="{3C9235F5-7C70-4225-AB98-3AB9F000ED09}" type="presParOf" srcId="{D6FB3643-2829-4250-8A85-700B6A09EA54}" destId="{92608D80-D427-4D94-95C0-39233A204647}" srcOrd="3" destOrd="0" presId="urn:microsoft.com/office/officeart/2008/layout/HalfCircleOrganizationChart"/>
    <dgm:cxn modelId="{6364B453-D65B-4172-A8A8-88B4063BDA42}" type="presParOf" srcId="{35912F3D-6F26-44B8-ACD6-FC36CF0C86F5}" destId="{91F20C20-D724-4FAD-B179-9D603D610129}" srcOrd="1" destOrd="0" presId="urn:microsoft.com/office/officeart/2008/layout/HalfCircleOrganizationChart"/>
    <dgm:cxn modelId="{BE4A1C2F-A1DF-42C4-993D-59B237D04594}" type="presParOf" srcId="{35912F3D-6F26-44B8-ACD6-FC36CF0C86F5}" destId="{69B5118D-7309-4985-A325-BFF85722020A}" srcOrd="2" destOrd="0" presId="urn:microsoft.com/office/officeart/2008/layout/HalfCircleOrganizationChart"/>
    <dgm:cxn modelId="{C1C7BA9B-1583-4080-B1A0-4EA96071F55F}" type="presParOf" srcId="{B4493456-EF97-400A-90DE-D25F3BE625ED}" destId="{977F8CDB-7C1B-4B02-9732-59F6144BDFB5}" srcOrd="2" destOrd="0" presId="urn:microsoft.com/office/officeart/2008/layout/HalfCircleOrganizationChart"/>
    <dgm:cxn modelId="{3550CDAA-8F00-42F7-B341-453250455845}" type="presParOf" srcId="{B4493456-EF97-400A-90DE-D25F3BE625ED}" destId="{B5FC044D-AF60-4AED-A4AA-6E89FE254F46}" srcOrd="3" destOrd="0" presId="urn:microsoft.com/office/officeart/2008/layout/HalfCircleOrganizationChart"/>
    <dgm:cxn modelId="{57E00C44-AE97-4343-A92A-349FD1DF0E6A}" type="presParOf" srcId="{B5FC044D-AF60-4AED-A4AA-6E89FE254F46}" destId="{96096281-D357-4EE5-BAD3-4FB314062802}" srcOrd="0" destOrd="0" presId="urn:microsoft.com/office/officeart/2008/layout/HalfCircleOrganizationChart"/>
    <dgm:cxn modelId="{FB33A202-A623-4FC2-85A7-22AECB77C7F2}" type="presParOf" srcId="{96096281-D357-4EE5-BAD3-4FB314062802}" destId="{74D7CF7B-D918-416C-BA76-D9A1D3878A64}" srcOrd="0" destOrd="0" presId="urn:microsoft.com/office/officeart/2008/layout/HalfCircleOrganizationChart"/>
    <dgm:cxn modelId="{F1CAABB6-BAAA-4FB9-80B9-DB73593654E4}" type="presParOf" srcId="{96096281-D357-4EE5-BAD3-4FB314062802}" destId="{EE8E70B7-47CF-4DA1-BA75-0598D4BE6E6C}" srcOrd="1" destOrd="0" presId="urn:microsoft.com/office/officeart/2008/layout/HalfCircleOrganizationChart"/>
    <dgm:cxn modelId="{14CCEDAA-4B83-4AF5-BB1D-4738CC517759}" type="presParOf" srcId="{96096281-D357-4EE5-BAD3-4FB314062802}" destId="{7B8FC215-BB37-48EB-97B2-4333351DFA01}" srcOrd="2" destOrd="0" presId="urn:microsoft.com/office/officeart/2008/layout/HalfCircleOrganizationChart"/>
    <dgm:cxn modelId="{FDFD0D59-27D1-4334-8412-6BA7E8EDA959}" type="presParOf" srcId="{96096281-D357-4EE5-BAD3-4FB314062802}" destId="{70CFA396-CB07-4918-A146-3188391C586E}" srcOrd="3" destOrd="0" presId="urn:microsoft.com/office/officeart/2008/layout/HalfCircleOrganizationChart"/>
    <dgm:cxn modelId="{2B51032C-7C46-419B-A324-272E37547A85}" type="presParOf" srcId="{B5FC044D-AF60-4AED-A4AA-6E89FE254F46}" destId="{E13CACBE-FFC9-4D37-B9FC-1E8C451130D4}" srcOrd="1" destOrd="0" presId="urn:microsoft.com/office/officeart/2008/layout/HalfCircleOrganizationChart"/>
    <dgm:cxn modelId="{3EF20D32-D2C7-4965-AEF6-56A08293A717}" type="presParOf" srcId="{B5FC044D-AF60-4AED-A4AA-6E89FE254F46}" destId="{7FC2D072-2CE7-4B84-983B-706942E24128}" srcOrd="2" destOrd="0" presId="urn:microsoft.com/office/officeart/2008/layout/HalfCircleOrganizationChart"/>
    <dgm:cxn modelId="{71D7D035-765D-4525-8C6F-6B004F69F6EF}" type="presParOf" srcId="{B4493456-EF97-400A-90DE-D25F3BE625ED}" destId="{753B1A39-7785-4346-9428-67CEB6558EB9}" srcOrd="4" destOrd="0" presId="urn:microsoft.com/office/officeart/2008/layout/HalfCircleOrganizationChart"/>
    <dgm:cxn modelId="{617A13F6-4E8B-45B1-A319-3AC7292F8AD7}" type="presParOf" srcId="{B4493456-EF97-400A-90DE-D25F3BE625ED}" destId="{C9A2295E-6D49-4565-93AF-0B493011C2A4}" srcOrd="5" destOrd="0" presId="urn:microsoft.com/office/officeart/2008/layout/HalfCircleOrganizationChart"/>
    <dgm:cxn modelId="{ECA91478-8A63-4793-9F4E-4DBD74D23279}" type="presParOf" srcId="{C9A2295E-6D49-4565-93AF-0B493011C2A4}" destId="{6318FDD8-8E95-4804-9231-9004C085FBE1}" srcOrd="0" destOrd="0" presId="urn:microsoft.com/office/officeart/2008/layout/HalfCircleOrganizationChart"/>
    <dgm:cxn modelId="{ECE7C571-6E47-4D09-80D8-3DF6B5E86F42}" type="presParOf" srcId="{6318FDD8-8E95-4804-9231-9004C085FBE1}" destId="{EFC22CDC-2E42-458A-A392-87EECDAE4324}" srcOrd="0" destOrd="0" presId="urn:microsoft.com/office/officeart/2008/layout/HalfCircleOrganizationChart"/>
    <dgm:cxn modelId="{A8829C23-AC83-4B6F-A16D-2734168C67F3}" type="presParOf" srcId="{6318FDD8-8E95-4804-9231-9004C085FBE1}" destId="{8330D200-33ED-4902-9E5F-8F2B46D8F5C3}" srcOrd="1" destOrd="0" presId="urn:microsoft.com/office/officeart/2008/layout/HalfCircleOrganizationChart"/>
    <dgm:cxn modelId="{35480B0F-C08A-46D4-BC11-D35B6F8596E2}" type="presParOf" srcId="{6318FDD8-8E95-4804-9231-9004C085FBE1}" destId="{1389022A-D5B8-4C90-B056-9F84B5537017}" srcOrd="2" destOrd="0" presId="urn:microsoft.com/office/officeart/2008/layout/HalfCircleOrganizationChart"/>
    <dgm:cxn modelId="{5FD653FE-4EF7-43C7-BC23-E0040CF3C270}" type="presParOf" srcId="{6318FDD8-8E95-4804-9231-9004C085FBE1}" destId="{5606988B-BB45-42D2-9A7F-0C3C1F04FDF2}" srcOrd="3" destOrd="0" presId="urn:microsoft.com/office/officeart/2008/layout/HalfCircleOrganizationChart"/>
    <dgm:cxn modelId="{00EC7427-EBB2-48B0-8854-3FDEF03D2E2A}" type="presParOf" srcId="{C9A2295E-6D49-4565-93AF-0B493011C2A4}" destId="{E4C7D711-FDAA-47C7-A80E-23D0A7D2ED0E}" srcOrd="1" destOrd="0" presId="urn:microsoft.com/office/officeart/2008/layout/HalfCircleOrganizationChart"/>
    <dgm:cxn modelId="{1BB35246-4958-4FCE-ADC4-03D6482274D6}" type="presParOf" srcId="{C9A2295E-6D49-4565-93AF-0B493011C2A4}" destId="{4A26E7D6-8A31-4344-84F2-6693F7EFBCDE}" srcOrd="2" destOrd="0" presId="urn:microsoft.com/office/officeart/2008/layout/HalfCircleOrganizationChart"/>
    <dgm:cxn modelId="{D2E23144-3830-4BDB-B044-FDFB6DB9E5BD}" type="presParOf" srcId="{0E247FBD-6AAC-4161-B601-864642A4DACE}" destId="{BD11BAFB-A93B-45EB-AAAC-CE368A5DC8D7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AB8702-BDE1-4D0D-BD58-8F622B000C0C}">
      <dsp:nvSpPr>
        <dsp:cNvPr id="0" name=""/>
        <dsp:cNvSpPr/>
      </dsp:nvSpPr>
      <dsp:spPr>
        <a:xfrm>
          <a:off x="4065540" y="1257188"/>
          <a:ext cx="972336" cy="6510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1013"/>
              </a:lnTo>
              <a:lnTo>
                <a:pt x="972336" y="65101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793C79-4000-4CBA-95EB-1AA575E85993}">
      <dsp:nvSpPr>
        <dsp:cNvPr id="0" name=""/>
        <dsp:cNvSpPr/>
      </dsp:nvSpPr>
      <dsp:spPr>
        <a:xfrm>
          <a:off x="3070400" y="1257188"/>
          <a:ext cx="995140" cy="651013"/>
        </a:xfrm>
        <a:custGeom>
          <a:avLst/>
          <a:gdLst/>
          <a:ahLst/>
          <a:cxnLst/>
          <a:rect l="0" t="0" r="0" b="0"/>
          <a:pathLst>
            <a:path>
              <a:moveTo>
                <a:pt x="995140" y="0"/>
              </a:moveTo>
              <a:lnTo>
                <a:pt x="995140" y="651013"/>
              </a:lnTo>
              <a:lnTo>
                <a:pt x="0" y="65101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9FF526-CED2-4E0E-9EB6-5EE349C61BF0}">
      <dsp:nvSpPr>
        <dsp:cNvPr id="0" name=""/>
        <dsp:cNvSpPr/>
      </dsp:nvSpPr>
      <dsp:spPr>
        <a:xfrm>
          <a:off x="6922387" y="4563110"/>
          <a:ext cx="1090408" cy="7111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1136"/>
              </a:lnTo>
              <a:lnTo>
                <a:pt x="1090408" y="71113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3B1A39-7785-4346-9428-67CEB6558EB9}">
      <dsp:nvSpPr>
        <dsp:cNvPr id="0" name=""/>
        <dsp:cNvSpPr/>
      </dsp:nvSpPr>
      <dsp:spPr>
        <a:xfrm>
          <a:off x="4065540" y="1257188"/>
          <a:ext cx="2856847" cy="21206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71797"/>
              </a:lnTo>
              <a:lnTo>
                <a:pt x="2856847" y="1871797"/>
              </a:lnTo>
              <a:lnTo>
                <a:pt x="2856847" y="212069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4B0F3E-4274-46F9-9BF2-05FE4639812E}">
      <dsp:nvSpPr>
        <dsp:cNvPr id="0" name=""/>
        <dsp:cNvSpPr/>
      </dsp:nvSpPr>
      <dsp:spPr>
        <a:xfrm>
          <a:off x="4054138" y="4563110"/>
          <a:ext cx="1090408" cy="7111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1136"/>
              </a:lnTo>
              <a:lnTo>
                <a:pt x="1090408" y="71113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7F8CDB-7C1B-4B02-9732-59F6144BDFB5}">
      <dsp:nvSpPr>
        <dsp:cNvPr id="0" name=""/>
        <dsp:cNvSpPr/>
      </dsp:nvSpPr>
      <dsp:spPr>
        <a:xfrm>
          <a:off x="4008418" y="1257188"/>
          <a:ext cx="91440" cy="2120695"/>
        </a:xfrm>
        <a:custGeom>
          <a:avLst/>
          <a:gdLst/>
          <a:ahLst/>
          <a:cxnLst/>
          <a:rect l="0" t="0" r="0" b="0"/>
          <a:pathLst>
            <a:path>
              <a:moveTo>
                <a:pt x="57121" y="0"/>
              </a:moveTo>
              <a:lnTo>
                <a:pt x="57121" y="1871797"/>
              </a:lnTo>
              <a:lnTo>
                <a:pt x="45720" y="1871797"/>
              </a:lnTo>
              <a:lnTo>
                <a:pt x="45720" y="212069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7BB57F-3FE3-4181-AC54-68224E9F8D57}">
      <dsp:nvSpPr>
        <dsp:cNvPr id="0" name=""/>
        <dsp:cNvSpPr/>
      </dsp:nvSpPr>
      <dsp:spPr>
        <a:xfrm>
          <a:off x="1185889" y="4563110"/>
          <a:ext cx="1090408" cy="7111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1136"/>
              </a:lnTo>
              <a:lnTo>
                <a:pt x="1090408" y="71113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CB62E6-B49C-4B36-92CD-238762453D64}">
      <dsp:nvSpPr>
        <dsp:cNvPr id="0" name=""/>
        <dsp:cNvSpPr/>
      </dsp:nvSpPr>
      <dsp:spPr>
        <a:xfrm>
          <a:off x="1185889" y="1257188"/>
          <a:ext cx="2879650" cy="2120695"/>
        </a:xfrm>
        <a:custGeom>
          <a:avLst/>
          <a:gdLst/>
          <a:ahLst/>
          <a:cxnLst/>
          <a:rect l="0" t="0" r="0" b="0"/>
          <a:pathLst>
            <a:path>
              <a:moveTo>
                <a:pt x="2879650" y="0"/>
              </a:moveTo>
              <a:lnTo>
                <a:pt x="2879650" y="1871797"/>
              </a:lnTo>
              <a:lnTo>
                <a:pt x="0" y="1871797"/>
              </a:lnTo>
              <a:lnTo>
                <a:pt x="0" y="212069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EB02AF-67BB-4438-A9F1-A73DE3E29AA2}">
      <dsp:nvSpPr>
        <dsp:cNvPr id="0" name=""/>
        <dsp:cNvSpPr/>
      </dsp:nvSpPr>
      <dsp:spPr>
        <a:xfrm>
          <a:off x="3472926" y="71961"/>
          <a:ext cx="1185226" cy="1185226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35038B-385D-47D1-9A0E-D98F069214B5}">
      <dsp:nvSpPr>
        <dsp:cNvPr id="0" name=""/>
        <dsp:cNvSpPr/>
      </dsp:nvSpPr>
      <dsp:spPr>
        <a:xfrm>
          <a:off x="3472926" y="71961"/>
          <a:ext cx="1185226" cy="1185226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096721-280C-4746-9243-615FCF0D2E10}">
      <dsp:nvSpPr>
        <dsp:cNvPr id="0" name=""/>
        <dsp:cNvSpPr/>
      </dsp:nvSpPr>
      <dsp:spPr>
        <a:xfrm>
          <a:off x="2880313" y="285302"/>
          <a:ext cx="2370453" cy="758545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ОМ Парламент ИВДИВО</a:t>
          </a:r>
          <a:endParaRPr lang="ru-RU" sz="1800" kern="1200" dirty="0"/>
        </a:p>
      </dsp:txBody>
      <dsp:txXfrm>
        <a:off x="2880313" y="285302"/>
        <a:ext cx="2370453" cy="758545"/>
      </dsp:txXfrm>
    </dsp:sp>
    <dsp:sp modelId="{CA96D64E-797F-4015-B863-C30C78F40D1B}">
      <dsp:nvSpPr>
        <dsp:cNvPr id="0" name=""/>
        <dsp:cNvSpPr/>
      </dsp:nvSpPr>
      <dsp:spPr>
        <a:xfrm>
          <a:off x="593275" y="3377883"/>
          <a:ext cx="1185226" cy="1185226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B42653-0984-4ED2-B889-060851F416A6}">
      <dsp:nvSpPr>
        <dsp:cNvPr id="0" name=""/>
        <dsp:cNvSpPr/>
      </dsp:nvSpPr>
      <dsp:spPr>
        <a:xfrm>
          <a:off x="593275" y="3377883"/>
          <a:ext cx="1185226" cy="1185226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56D686-E828-4443-8421-CBD6A12A2FE0}">
      <dsp:nvSpPr>
        <dsp:cNvPr id="0" name=""/>
        <dsp:cNvSpPr/>
      </dsp:nvSpPr>
      <dsp:spPr>
        <a:xfrm>
          <a:off x="662" y="3591224"/>
          <a:ext cx="2370453" cy="758545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Палата Федерации Октав</a:t>
          </a:r>
          <a:endParaRPr lang="ru-RU" sz="2000" kern="1200" dirty="0"/>
        </a:p>
      </dsp:txBody>
      <dsp:txXfrm>
        <a:off x="662" y="3591224"/>
        <a:ext cx="2370453" cy="758545"/>
      </dsp:txXfrm>
    </dsp:sp>
    <dsp:sp modelId="{609E1E74-F85E-4DD5-9047-ECFABC474B8C}">
      <dsp:nvSpPr>
        <dsp:cNvPr id="0" name=""/>
        <dsp:cNvSpPr/>
      </dsp:nvSpPr>
      <dsp:spPr>
        <a:xfrm>
          <a:off x="2134070" y="5060905"/>
          <a:ext cx="1185226" cy="1185226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99B02A-F5BF-4261-8A76-673A13E41015}">
      <dsp:nvSpPr>
        <dsp:cNvPr id="0" name=""/>
        <dsp:cNvSpPr/>
      </dsp:nvSpPr>
      <dsp:spPr>
        <a:xfrm>
          <a:off x="2134070" y="5060905"/>
          <a:ext cx="1185226" cy="1185226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973738-96CF-4206-B733-A4688258A371}">
      <dsp:nvSpPr>
        <dsp:cNvPr id="0" name=""/>
        <dsp:cNvSpPr/>
      </dsp:nvSpPr>
      <dsp:spPr>
        <a:xfrm>
          <a:off x="1541457" y="5274246"/>
          <a:ext cx="2370453" cy="758545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chemeClr val="tx2"/>
              </a:solidFill>
            </a:rPr>
            <a:t>Октавный Полномочный </a:t>
          </a:r>
          <a:r>
            <a:rPr lang="ru-RU" sz="1700" kern="1200" dirty="0" err="1" smtClean="0">
              <a:solidFill>
                <a:schemeClr val="tx2"/>
              </a:solidFill>
            </a:rPr>
            <a:t>Конституционал</a:t>
          </a:r>
          <a:endParaRPr lang="ru-RU" sz="1700" kern="1200" dirty="0">
            <a:solidFill>
              <a:schemeClr val="tx2"/>
            </a:solidFill>
          </a:endParaRPr>
        </a:p>
      </dsp:txBody>
      <dsp:txXfrm>
        <a:off x="1541457" y="5274246"/>
        <a:ext cx="2370453" cy="758545"/>
      </dsp:txXfrm>
    </dsp:sp>
    <dsp:sp modelId="{EE8E70B7-47CF-4DA1-BA75-0598D4BE6E6C}">
      <dsp:nvSpPr>
        <dsp:cNvPr id="0" name=""/>
        <dsp:cNvSpPr/>
      </dsp:nvSpPr>
      <dsp:spPr>
        <a:xfrm>
          <a:off x="3461525" y="3377883"/>
          <a:ext cx="1185226" cy="1185226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8FC215-BB37-48EB-97B2-4333351DFA01}">
      <dsp:nvSpPr>
        <dsp:cNvPr id="0" name=""/>
        <dsp:cNvSpPr/>
      </dsp:nvSpPr>
      <dsp:spPr>
        <a:xfrm>
          <a:off x="3461525" y="3377883"/>
          <a:ext cx="1185226" cy="1185226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D7CF7B-D918-416C-BA76-D9A1D3878A64}">
      <dsp:nvSpPr>
        <dsp:cNvPr id="0" name=""/>
        <dsp:cNvSpPr/>
      </dsp:nvSpPr>
      <dsp:spPr>
        <a:xfrm>
          <a:off x="2868911" y="3591224"/>
          <a:ext cx="2370453" cy="758545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Палата Мг Думы</a:t>
          </a:r>
          <a:endParaRPr lang="ru-RU" sz="2000" kern="1200" dirty="0"/>
        </a:p>
      </dsp:txBody>
      <dsp:txXfrm>
        <a:off x="2868911" y="3591224"/>
        <a:ext cx="2370453" cy="758545"/>
      </dsp:txXfrm>
    </dsp:sp>
    <dsp:sp modelId="{78342CCA-186D-4550-946F-9E5A2DD7DFD3}">
      <dsp:nvSpPr>
        <dsp:cNvPr id="0" name=""/>
        <dsp:cNvSpPr/>
      </dsp:nvSpPr>
      <dsp:spPr>
        <a:xfrm>
          <a:off x="5002320" y="5060905"/>
          <a:ext cx="1185226" cy="1185226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6FF437-30B1-426F-ADBE-769281AB6122}">
      <dsp:nvSpPr>
        <dsp:cNvPr id="0" name=""/>
        <dsp:cNvSpPr/>
      </dsp:nvSpPr>
      <dsp:spPr>
        <a:xfrm>
          <a:off x="5002320" y="5060905"/>
          <a:ext cx="1185226" cy="1185226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CC7DF1-BDC5-4371-AE66-102B4FA6612D}">
      <dsp:nvSpPr>
        <dsp:cNvPr id="0" name=""/>
        <dsp:cNvSpPr/>
      </dsp:nvSpPr>
      <dsp:spPr>
        <a:xfrm>
          <a:off x="4409706" y="5274246"/>
          <a:ext cx="2370453" cy="758545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chemeClr val="tx2"/>
              </a:solidFill>
            </a:rPr>
            <a:t>Метагалактический Полномочный </a:t>
          </a:r>
          <a:r>
            <a:rPr lang="ru-RU" sz="1700" kern="1200" dirty="0" err="1" smtClean="0">
              <a:solidFill>
                <a:schemeClr val="tx2"/>
              </a:solidFill>
            </a:rPr>
            <a:t>Дуумвиратор</a:t>
          </a:r>
          <a:r>
            <a:rPr lang="ru-RU" sz="1700" kern="1200" dirty="0" smtClean="0">
              <a:solidFill>
                <a:schemeClr val="tx2"/>
              </a:solidFill>
            </a:rPr>
            <a:t>  ППЦ</a:t>
          </a:r>
          <a:endParaRPr lang="ru-RU" sz="1700" kern="1200" dirty="0">
            <a:solidFill>
              <a:schemeClr val="tx2"/>
            </a:solidFill>
          </a:endParaRPr>
        </a:p>
      </dsp:txBody>
      <dsp:txXfrm>
        <a:off x="4409706" y="5274246"/>
        <a:ext cx="2370453" cy="758545"/>
      </dsp:txXfrm>
    </dsp:sp>
    <dsp:sp modelId="{8330D200-33ED-4902-9E5F-8F2B46D8F5C3}">
      <dsp:nvSpPr>
        <dsp:cNvPr id="0" name=""/>
        <dsp:cNvSpPr/>
      </dsp:nvSpPr>
      <dsp:spPr>
        <a:xfrm>
          <a:off x="6329774" y="3377883"/>
          <a:ext cx="1185226" cy="1185226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89022A-D5B8-4C90-B056-9F84B5537017}">
      <dsp:nvSpPr>
        <dsp:cNvPr id="0" name=""/>
        <dsp:cNvSpPr/>
      </dsp:nvSpPr>
      <dsp:spPr>
        <a:xfrm>
          <a:off x="6329774" y="3377883"/>
          <a:ext cx="1185226" cy="1185226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C22CDC-2E42-458A-A392-87EECDAE4324}">
      <dsp:nvSpPr>
        <dsp:cNvPr id="0" name=""/>
        <dsp:cNvSpPr/>
      </dsp:nvSpPr>
      <dsp:spPr>
        <a:xfrm>
          <a:off x="5737160" y="3591224"/>
          <a:ext cx="2370453" cy="758545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Палата Мирового Сената</a:t>
          </a:r>
          <a:endParaRPr lang="ru-RU" sz="2000" kern="1200" dirty="0"/>
        </a:p>
      </dsp:txBody>
      <dsp:txXfrm>
        <a:off x="5737160" y="3591224"/>
        <a:ext cx="2370453" cy="758545"/>
      </dsp:txXfrm>
    </dsp:sp>
    <dsp:sp modelId="{E5E054A4-6328-4B11-9412-A4B60E3F76A4}">
      <dsp:nvSpPr>
        <dsp:cNvPr id="0" name=""/>
        <dsp:cNvSpPr/>
      </dsp:nvSpPr>
      <dsp:spPr>
        <a:xfrm>
          <a:off x="7870569" y="5060905"/>
          <a:ext cx="1185226" cy="1185226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EB6F00-893D-4E7D-97B4-C7E3305F2293}">
      <dsp:nvSpPr>
        <dsp:cNvPr id="0" name=""/>
        <dsp:cNvSpPr/>
      </dsp:nvSpPr>
      <dsp:spPr>
        <a:xfrm>
          <a:off x="7870569" y="5060905"/>
          <a:ext cx="1185226" cy="1185226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4B396C-F0D8-4C22-8257-DA036453BA7C}">
      <dsp:nvSpPr>
        <dsp:cNvPr id="0" name=""/>
        <dsp:cNvSpPr/>
      </dsp:nvSpPr>
      <dsp:spPr>
        <a:xfrm>
          <a:off x="7277955" y="5274246"/>
          <a:ext cx="2370453" cy="758545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chemeClr val="tx2"/>
              </a:solidFill>
            </a:rPr>
            <a:t>Мировой Сенатор</a:t>
          </a:r>
          <a:endParaRPr lang="ru-RU" sz="1700" kern="1200" dirty="0">
            <a:solidFill>
              <a:schemeClr val="tx2"/>
            </a:solidFill>
          </a:endParaRPr>
        </a:p>
      </dsp:txBody>
      <dsp:txXfrm>
        <a:off x="7277955" y="5274246"/>
        <a:ext cx="2370453" cy="758545"/>
      </dsp:txXfrm>
    </dsp:sp>
    <dsp:sp modelId="{3C0D66A9-5C47-4818-9000-C85F3CE321B2}">
      <dsp:nvSpPr>
        <dsp:cNvPr id="0" name=""/>
        <dsp:cNvSpPr/>
      </dsp:nvSpPr>
      <dsp:spPr>
        <a:xfrm>
          <a:off x="2027400" y="1694861"/>
          <a:ext cx="1185226" cy="1185226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83B633-36E9-4C41-BD0B-E1BA87D8ACC2}">
      <dsp:nvSpPr>
        <dsp:cNvPr id="0" name=""/>
        <dsp:cNvSpPr/>
      </dsp:nvSpPr>
      <dsp:spPr>
        <a:xfrm>
          <a:off x="2027400" y="1694861"/>
          <a:ext cx="1185226" cy="1185226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2DDB5A-4958-4F81-B2AC-D10B90E41B3D}">
      <dsp:nvSpPr>
        <dsp:cNvPr id="0" name=""/>
        <dsp:cNvSpPr/>
      </dsp:nvSpPr>
      <dsp:spPr>
        <a:xfrm>
          <a:off x="1434787" y="1908202"/>
          <a:ext cx="2370453" cy="758545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Оперативный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Совет</a:t>
          </a:r>
          <a:endParaRPr lang="ru-RU" sz="2000" kern="1200" dirty="0"/>
        </a:p>
      </dsp:txBody>
      <dsp:txXfrm>
        <a:off x="1434787" y="1908202"/>
        <a:ext cx="2370453" cy="758545"/>
      </dsp:txXfrm>
    </dsp:sp>
    <dsp:sp modelId="{36271134-EB79-4D80-9589-916DFFBC797E}">
      <dsp:nvSpPr>
        <dsp:cNvPr id="0" name=""/>
        <dsp:cNvSpPr/>
      </dsp:nvSpPr>
      <dsp:spPr>
        <a:xfrm>
          <a:off x="4895649" y="1694861"/>
          <a:ext cx="1185226" cy="1185226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847B2F-32B1-4969-B53C-3385085082A5}">
      <dsp:nvSpPr>
        <dsp:cNvPr id="0" name=""/>
        <dsp:cNvSpPr/>
      </dsp:nvSpPr>
      <dsp:spPr>
        <a:xfrm>
          <a:off x="4895649" y="1694861"/>
          <a:ext cx="1185226" cy="1185226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566EDA-33BC-47CB-A119-DAEBD413F58E}">
      <dsp:nvSpPr>
        <dsp:cNvPr id="0" name=""/>
        <dsp:cNvSpPr/>
      </dsp:nvSpPr>
      <dsp:spPr>
        <a:xfrm>
          <a:off x="4303036" y="1908202"/>
          <a:ext cx="2370453" cy="758545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chemeClr val="tx2"/>
              </a:solidFill>
              <a:effectLst/>
            </a:rPr>
            <a:t>Глава ОМПИ, Заместители Главы ОМПИ, Парл. Секретарь </a:t>
          </a:r>
          <a:endParaRPr lang="ru-RU" sz="1700" kern="1200" dirty="0">
            <a:solidFill>
              <a:schemeClr val="tx2"/>
            </a:solidFill>
            <a:effectLst/>
          </a:endParaRPr>
        </a:p>
      </dsp:txBody>
      <dsp:txXfrm>
        <a:off x="4303036" y="1908202"/>
        <a:ext cx="2370453" cy="75854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3B1A39-7785-4346-9428-67CEB6558EB9}">
      <dsp:nvSpPr>
        <dsp:cNvPr id="0" name=""/>
        <dsp:cNvSpPr/>
      </dsp:nvSpPr>
      <dsp:spPr>
        <a:xfrm>
          <a:off x="5379683" y="3347456"/>
          <a:ext cx="3780403" cy="5791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9802"/>
              </a:lnTo>
              <a:lnTo>
                <a:pt x="3780403" y="249802"/>
              </a:lnTo>
              <a:lnTo>
                <a:pt x="3780403" y="57916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7F8CDB-7C1B-4B02-9732-59F6144BDFB5}">
      <dsp:nvSpPr>
        <dsp:cNvPr id="0" name=""/>
        <dsp:cNvSpPr/>
      </dsp:nvSpPr>
      <dsp:spPr>
        <a:xfrm>
          <a:off x="5318875" y="3347456"/>
          <a:ext cx="91440" cy="579163"/>
        </a:xfrm>
        <a:custGeom>
          <a:avLst/>
          <a:gdLst/>
          <a:ahLst/>
          <a:cxnLst/>
          <a:rect l="0" t="0" r="0" b="0"/>
          <a:pathLst>
            <a:path>
              <a:moveTo>
                <a:pt x="60807" y="0"/>
              </a:moveTo>
              <a:lnTo>
                <a:pt x="60807" y="249802"/>
              </a:lnTo>
              <a:lnTo>
                <a:pt x="45720" y="249802"/>
              </a:lnTo>
              <a:lnTo>
                <a:pt x="45720" y="57916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CB62E6-B49C-4B36-92CD-238762453D64}">
      <dsp:nvSpPr>
        <dsp:cNvPr id="0" name=""/>
        <dsp:cNvSpPr/>
      </dsp:nvSpPr>
      <dsp:spPr>
        <a:xfrm>
          <a:off x="1569105" y="3347456"/>
          <a:ext cx="3810578" cy="579163"/>
        </a:xfrm>
        <a:custGeom>
          <a:avLst/>
          <a:gdLst/>
          <a:ahLst/>
          <a:cxnLst/>
          <a:rect l="0" t="0" r="0" b="0"/>
          <a:pathLst>
            <a:path>
              <a:moveTo>
                <a:pt x="3810578" y="0"/>
              </a:moveTo>
              <a:lnTo>
                <a:pt x="3810578" y="249802"/>
              </a:lnTo>
              <a:lnTo>
                <a:pt x="0" y="249802"/>
              </a:lnTo>
              <a:lnTo>
                <a:pt x="0" y="57916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EB02AF-67BB-4438-A9F1-A73DE3E29AA2}">
      <dsp:nvSpPr>
        <dsp:cNvPr id="0" name=""/>
        <dsp:cNvSpPr/>
      </dsp:nvSpPr>
      <dsp:spPr>
        <a:xfrm>
          <a:off x="4310021" y="842526"/>
          <a:ext cx="2139323" cy="2504929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35038B-385D-47D1-9A0E-D98F069214B5}">
      <dsp:nvSpPr>
        <dsp:cNvPr id="0" name=""/>
        <dsp:cNvSpPr/>
      </dsp:nvSpPr>
      <dsp:spPr>
        <a:xfrm>
          <a:off x="4310021" y="842526"/>
          <a:ext cx="2139323" cy="2504929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096721-280C-4746-9243-615FCF0D2E10}">
      <dsp:nvSpPr>
        <dsp:cNvPr id="0" name=""/>
        <dsp:cNvSpPr/>
      </dsp:nvSpPr>
      <dsp:spPr>
        <a:xfrm>
          <a:off x="3240360" y="1293413"/>
          <a:ext cx="4278647" cy="1603155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solidFill>
                <a:schemeClr val="tx1"/>
              </a:solidFill>
            </a:rPr>
            <a:t>Октавный Полномочный </a:t>
          </a:r>
          <a:r>
            <a:rPr lang="ru-RU" sz="3200" kern="1200" dirty="0" err="1" smtClean="0">
              <a:solidFill>
                <a:schemeClr val="tx1"/>
              </a:solidFill>
            </a:rPr>
            <a:t>Конституционал</a:t>
          </a:r>
          <a:r>
            <a:rPr lang="ru-RU" sz="3200" kern="1200" dirty="0" smtClean="0">
              <a:solidFill>
                <a:schemeClr val="tx1"/>
              </a:solidFill>
            </a:rPr>
            <a:t> Глава 1 ИВ Отец</a:t>
          </a:r>
          <a:endParaRPr lang="ru-RU" sz="3200" kern="1200" dirty="0">
            <a:solidFill>
              <a:schemeClr val="tx1"/>
            </a:solidFill>
          </a:endParaRPr>
        </a:p>
      </dsp:txBody>
      <dsp:txXfrm>
        <a:off x="3240360" y="1293413"/>
        <a:ext cx="4278647" cy="1603155"/>
      </dsp:txXfrm>
    </dsp:sp>
    <dsp:sp modelId="{CA96D64E-797F-4015-B863-C30C78F40D1B}">
      <dsp:nvSpPr>
        <dsp:cNvPr id="0" name=""/>
        <dsp:cNvSpPr/>
      </dsp:nvSpPr>
      <dsp:spPr>
        <a:xfrm>
          <a:off x="784912" y="3926619"/>
          <a:ext cx="1568384" cy="1568384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B42653-0984-4ED2-B889-060851F416A6}">
      <dsp:nvSpPr>
        <dsp:cNvPr id="0" name=""/>
        <dsp:cNvSpPr/>
      </dsp:nvSpPr>
      <dsp:spPr>
        <a:xfrm>
          <a:off x="784912" y="3926619"/>
          <a:ext cx="1568384" cy="1568384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56D686-E828-4443-8421-CBD6A12A2FE0}">
      <dsp:nvSpPr>
        <dsp:cNvPr id="0" name=""/>
        <dsp:cNvSpPr/>
      </dsp:nvSpPr>
      <dsp:spPr>
        <a:xfrm>
          <a:off x="720" y="4208928"/>
          <a:ext cx="3136769" cy="1003766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/>
            <a:t>ППЦ Москва, Россия</a:t>
          </a:r>
          <a:endParaRPr lang="ru-RU" sz="4000" kern="1200" dirty="0"/>
        </a:p>
      </dsp:txBody>
      <dsp:txXfrm>
        <a:off x="720" y="4208928"/>
        <a:ext cx="3136769" cy="1003766"/>
      </dsp:txXfrm>
    </dsp:sp>
    <dsp:sp modelId="{EE8E70B7-47CF-4DA1-BA75-0598D4BE6E6C}">
      <dsp:nvSpPr>
        <dsp:cNvPr id="0" name=""/>
        <dsp:cNvSpPr/>
      </dsp:nvSpPr>
      <dsp:spPr>
        <a:xfrm>
          <a:off x="4580403" y="3926619"/>
          <a:ext cx="1568384" cy="1568384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8FC215-BB37-48EB-97B2-4333351DFA01}">
      <dsp:nvSpPr>
        <dsp:cNvPr id="0" name=""/>
        <dsp:cNvSpPr/>
      </dsp:nvSpPr>
      <dsp:spPr>
        <a:xfrm>
          <a:off x="4580403" y="3926619"/>
          <a:ext cx="1568384" cy="1568384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D7CF7B-D918-416C-BA76-D9A1D3878A64}">
      <dsp:nvSpPr>
        <dsp:cNvPr id="0" name=""/>
        <dsp:cNvSpPr/>
      </dsp:nvSpPr>
      <dsp:spPr>
        <a:xfrm>
          <a:off x="3796211" y="4208928"/>
          <a:ext cx="3136769" cy="1003766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0" i="0" kern="1200" dirty="0" smtClean="0"/>
            <a:t>ППЦ Югра</a:t>
          </a:r>
          <a:endParaRPr lang="ru-RU" sz="4000" kern="1200" dirty="0"/>
        </a:p>
      </dsp:txBody>
      <dsp:txXfrm>
        <a:off x="3796211" y="4208928"/>
        <a:ext cx="3136769" cy="1003766"/>
      </dsp:txXfrm>
    </dsp:sp>
    <dsp:sp modelId="{8330D200-33ED-4902-9E5F-8F2B46D8F5C3}">
      <dsp:nvSpPr>
        <dsp:cNvPr id="0" name=""/>
        <dsp:cNvSpPr/>
      </dsp:nvSpPr>
      <dsp:spPr>
        <a:xfrm>
          <a:off x="8375894" y="3926619"/>
          <a:ext cx="1568384" cy="1568384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89022A-D5B8-4C90-B056-9F84B5537017}">
      <dsp:nvSpPr>
        <dsp:cNvPr id="0" name=""/>
        <dsp:cNvSpPr/>
      </dsp:nvSpPr>
      <dsp:spPr>
        <a:xfrm>
          <a:off x="8375894" y="3926619"/>
          <a:ext cx="1568384" cy="1568384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C22CDC-2E42-458A-A392-87EECDAE4324}">
      <dsp:nvSpPr>
        <dsp:cNvPr id="0" name=""/>
        <dsp:cNvSpPr/>
      </dsp:nvSpPr>
      <dsp:spPr>
        <a:xfrm>
          <a:off x="7591702" y="4208928"/>
          <a:ext cx="3136769" cy="1003766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0" i="0" kern="1200" smtClean="0"/>
            <a:t>ППЦ США/Канада</a:t>
          </a:r>
          <a:endParaRPr lang="ru-RU" sz="4000" kern="1200" dirty="0"/>
        </a:p>
      </dsp:txBody>
      <dsp:txXfrm>
        <a:off x="7591702" y="4208928"/>
        <a:ext cx="3136769" cy="10037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A4B851C-53AF-43DF-96EA-9A5C6754B4AC}" type="datetimeFigureOut">
              <a:rPr lang="ru-RU"/>
              <a:t>29.03.2024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F7FA089-1862-4576-AD98-BFF24977CED9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A4B851C-53AF-43DF-96EA-9A5C6754B4AC}" type="datetimeFigureOut">
              <a:rPr lang="ru-RU"/>
              <a:t>29.03.2024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F7FA089-1862-4576-AD98-BFF24977CED9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auto">
          <a:xfrm>
            <a:off x="8724901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>
          <a:xfrm>
            <a:off x="838201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A4B851C-53AF-43DF-96EA-9A5C6754B4AC}" type="datetimeFigureOut">
              <a:rPr lang="ru-RU"/>
              <a:t>29.03.2024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F7FA089-1862-4576-AD98-BFF24977CED9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A4B851C-53AF-43DF-96EA-9A5C6754B4AC}" type="datetimeFigureOut">
              <a:rPr lang="ru-RU"/>
              <a:t>29.03.2024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F7FA089-1862-4576-AD98-BFF24977CED9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A4B851C-53AF-43DF-96EA-9A5C6754B4AC}" type="datetimeFigureOut">
              <a:rPr lang="ru-RU"/>
              <a:t>29.03.2024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F7FA089-1862-4576-AD98-BFF24977CED9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A4B851C-53AF-43DF-96EA-9A5C6754B4AC}" type="datetimeFigureOut">
              <a:rPr lang="ru-RU"/>
              <a:t>29.03.2024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F7FA089-1862-4576-AD98-BFF24977CED9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39788" y="365127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839789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6172201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A4B851C-53AF-43DF-96EA-9A5C6754B4AC}" type="datetimeFigureOut">
              <a:rPr lang="ru-RU"/>
              <a:t>29.03.2024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F7FA089-1862-4576-AD98-BFF24977CED9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A4B851C-53AF-43DF-96EA-9A5C6754B4AC}" type="datetimeFigureOut">
              <a:rPr lang="ru-RU"/>
              <a:t>29.03.2024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F7FA089-1862-4576-AD98-BFF24977CED9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A4B851C-53AF-43DF-96EA-9A5C6754B4AC}" type="datetimeFigureOut">
              <a:rPr lang="ru-RU"/>
              <a:t>29.03.2024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F7FA089-1862-4576-AD98-BFF24977CED9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A4B851C-53AF-43DF-96EA-9A5C6754B4AC}" type="datetimeFigureOut">
              <a:rPr lang="ru-RU"/>
              <a:t>29.03.2024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F7FA089-1862-4576-AD98-BFF24977CED9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 bwMode="auto"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A4B851C-53AF-43DF-96EA-9A5C6754B4AC}" type="datetimeFigureOut">
              <a:rPr lang="ru-RU"/>
              <a:t>29.03.2024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F7FA089-1862-4576-AD98-BFF24977CED9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A4B851C-53AF-43DF-96EA-9A5C6754B4AC}" type="datetimeFigureOut">
              <a:rPr lang="ru-RU"/>
              <a:t>29.03.2024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F7FA089-1862-4576-AD98-BFF24977CED9}" type="slidenum">
              <a:rPr lang="ru-RU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>
            <a:lum/>
          </a:blip>
          <a:srcRect l="2830" r="2828"/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911424" y="2934047"/>
            <a:ext cx="10513168" cy="3447281"/>
          </a:xfrm>
          <a:prstGeom prst="roundRect">
            <a:avLst/>
          </a:prstGeom>
          <a:solidFill>
            <a:schemeClr val="tx2">
              <a:lumMod val="50000"/>
              <a:alpha val="49020"/>
            </a:schemeClr>
          </a:solidFill>
        </p:spPr>
        <p:txBody>
          <a:bodyPr anchor="t">
            <a:no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Шестая Парламентская Сессия</a:t>
            </a:r>
            <a:b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ОМ Парламента ИВДИВО</a:t>
            </a:r>
            <a:b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30.03.2024</a:t>
            </a:r>
            <a:endParaRPr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48" y="116632"/>
            <a:ext cx="2817415" cy="2817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097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 bwMode="auto">
          <a:xfrm>
            <a:off x="1524000" y="6459668"/>
            <a:ext cx="9144000" cy="398332"/>
          </a:xfrm>
          <a:prstGeom prst="rect">
            <a:avLst/>
          </a:prstGeom>
          <a:solidFill>
            <a:srgbClr val="0065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9" name="Подзаголовок 6"/>
          <p:cNvSpPr txBox="1"/>
          <p:nvPr/>
        </p:nvSpPr>
        <p:spPr bwMode="auto">
          <a:xfrm>
            <a:off x="1932738" y="6589554"/>
            <a:ext cx="242316" cy="1975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30000"/>
              </a:lnSpc>
              <a:defRPr/>
            </a:pPr>
            <a:r>
              <a:rPr lang="en-US" sz="1000">
                <a:solidFill>
                  <a:prstClr val="white"/>
                </a:solidFill>
              </a:rPr>
              <a:t>2</a:t>
            </a:r>
            <a:endParaRPr lang="ru-RU" sz="1000">
              <a:solidFill>
                <a:prstClr val="white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95400" y="2204864"/>
            <a:ext cx="10363200" cy="4892006"/>
          </a:xfrm>
        </p:spPr>
        <p:txBody>
          <a:bodyPr>
            <a:noAutofit/>
          </a:bodyPr>
          <a:lstStyle/>
          <a:p>
            <a:pPr lvl="0"/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800" b="1" dirty="0" smtClean="0"/>
              <a:t>Палата </a:t>
            </a:r>
            <a:r>
              <a:rPr lang="ru-RU" sz="4800" b="1" dirty="0"/>
              <a:t>Метагалактической Думы</a:t>
            </a:r>
            <a:r>
              <a:rPr lang="ru-RU" sz="4800" b="1" dirty="0"/>
              <a:t>: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dirty="0"/>
              <a:t>Палата реализуется </a:t>
            </a:r>
            <a:r>
              <a:rPr lang="ru-RU" sz="3600" dirty="0"/>
              <a:t>деятельностью </a:t>
            </a:r>
            <a:r>
              <a:rPr lang="ru-RU" sz="3600" dirty="0" smtClean="0"/>
              <a:t>Совета </a:t>
            </a:r>
            <a:r>
              <a:rPr lang="ru-RU" sz="3600" dirty="0"/>
              <a:t>Метагалактической Думы </a:t>
            </a:r>
            <a:r>
              <a:rPr lang="ru-RU" sz="3600" dirty="0" smtClean="0"/>
              <a:t>ОМ </a:t>
            </a:r>
            <a:r>
              <a:rPr lang="ru-RU" sz="3600" dirty="0"/>
              <a:t>Парламента ИВДИВО, состоящего из Метагалактических Полномочных </a:t>
            </a:r>
            <a:r>
              <a:rPr lang="ru-RU" sz="3600" dirty="0" err="1"/>
              <a:t>Дуумвираторов</a:t>
            </a:r>
            <a:r>
              <a:rPr lang="ru-RU" sz="3600" dirty="0"/>
              <a:t> Полномочных Парламентских Центров – </a:t>
            </a:r>
            <a:r>
              <a:rPr lang="ru-RU" sz="3600" dirty="0" err="1"/>
              <a:t>Аватара</a:t>
            </a:r>
            <a:r>
              <a:rPr lang="ru-RU" sz="3600" dirty="0"/>
              <a:t> ИВДИВО-Парламента и </a:t>
            </a:r>
            <a:r>
              <a:rPr lang="ru-RU" sz="3600" dirty="0" err="1"/>
              <a:t>Аватара</a:t>
            </a:r>
            <a:r>
              <a:rPr lang="ru-RU" sz="3600" dirty="0"/>
              <a:t> </a:t>
            </a:r>
            <a:r>
              <a:rPr lang="ru-RU" sz="3600" dirty="0" smtClean="0"/>
              <a:t>ИВДИВО-</a:t>
            </a:r>
            <a:r>
              <a:rPr lang="ru-RU" sz="3600" dirty="0" err="1" smtClean="0"/>
              <a:t>Синархии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Разработка </a:t>
            </a:r>
            <a:r>
              <a:rPr lang="ru-RU" sz="3600" dirty="0"/>
              <a:t>16-ричной </a:t>
            </a:r>
            <a:r>
              <a:rPr lang="ru-RU" sz="3600" dirty="0" err="1"/>
              <a:t>Антропности</a:t>
            </a:r>
            <a:r>
              <a:rPr lang="ru-RU" sz="3600" dirty="0"/>
              <a:t> по видам материи 512 архетипических Метагалактик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smtClean="0"/>
              <a:t>Глава Совета- Заместителя </a:t>
            </a:r>
            <a:r>
              <a:rPr lang="ru-RU" sz="3600" dirty="0"/>
              <a:t>Главы ОМПИ по </a:t>
            </a:r>
            <a:r>
              <a:rPr lang="ru-RU" sz="3600" dirty="0" smtClean="0"/>
              <a:t>ППЦ</a:t>
            </a:r>
            <a:br>
              <a:rPr lang="ru-RU" sz="3600" dirty="0" smtClean="0"/>
            </a:b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913697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>
            <a:lum/>
          </a:blip>
          <a:srcRect l="2830" r="2828"/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 bwMode="auto">
          <a:xfrm>
            <a:off x="1524000" y="6459668"/>
            <a:ext cx="9144000" cy="398332"/>
          </a:xfrm>
          <a:prstGeom prst="rect">
            <a:avLst/>
          </a:prstGeom>
          <a:solidFill>
            <a:srgbClr val="0065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9" name="Подзаголовок 6"/>
          <p:cNvSpPr txBox="1"/>
          <p:nvPr/>
        </p:nvSpPr>
        <p:spPr bwMode="auto">
          <a:xfrm>
            <a:off x="1932738" y="6589554"/>
            <a:ext cx="242316" cy="1975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30000"/>
              </a:lnSpc>
              <a:defRPr/>
            </a:pPr>
            <a:r>
              <a:rPr lang="en-US" sz="1000">
                <a:solidFill>
                  <a:prstClr val="white"/>
                </a:solidFill>
              </a:rPr>
              <a:t>2</a:t>
            </a:r>
            <a:endParaRPr lang="ru-RU" sz="1000">
              <a:solidFill>
                <a:prstClr val="white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95400" y="620688"/>
            <a:ext cx="10363200" cy="4531966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Палата </a:t>
            </a:r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Мирового </a:t>
            </a:r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Сената:</a:t>
            </a:r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dirty="0" smtClean="0"/>
              <a:t>Палата входит деятельностью в </a:t>
            </a:r>
            <a:r>
              <a:rPr lang="ru-RU" sz="4000" b="1" dirty="0" smtClean="0"/>
              <a:t>Совет </a:t>
            </a:r>
            <a:r>
              <a:rPr lang="ru-RU" sz="4000" b="1" dirty="0"/>
              <a:t>Полномочного Парламентского Центра</a:t>
            </a: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 Мировые Сенаторы </a:t>
            </a:r>
            <a:r>
              <a:rPr lang="ru-RU" sz="4000" dirty="0" err="1"/>
              <a:t>Синтезных</a:t>
            </a:r>
            <a:r>
              <a:rPr lang="ru-RU" sz="4000" dirty="0"/>
              <a:t>, Метагалактических, Тонких и </a:t>
            </a:r>
            <a:r>
              <a:rPr lang="ru-RU" sz="4000" dirty="0" smtClean="0"/>
              <a:t>Физических Тел</a:t>
            </a:r>
            <a:br>
              <a:rPr lang="ru-RU" sz="4000" dirty="0" smtClean="0"/>
            </a:b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406453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>
            <a:lum/>
          </a:blip>
          <a:srcRect l="2830" r="2828"/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 bwMode="auto">
          <a:xfrm>
            <a:off x="1524000" y="6459668"/>
            <a:ext cx="9144000" cy="398332"/>
          </a:xfrm>
          <a:prstGeom prst="rect">
            <a:avLst/>
          </a:prstGeom>
          <a:solidFill>
            <a:srgbClr val="0065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9" name="Подзаголовок 6"/>
          <p:cNvSpPr txBox="1"/>
          <p:nvPr/>
        </p:nvSpPr>
        <p:spPr bwMode="auto">
          <a:xfrm>
            <a:off x="1932738" y="6589554"/>
            <a:ext cx="242316" cy="1975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30000"/>
              </a:lnSpc>
              <a:defRPr/>
            </a:pPr>
            <a:r>
              <a:rPr lang="en-US" sz="1000">
                <a:solidFill>
                  <a:prstClr val="white"/>
                </a:solidFill>
              </a:rPr>
              <a:t>2</a:t>
            </a:r>
            <a:endParaRPr lang="ru-RU" sz="1000">
              <a:solidFill>
                <a:prstClr val="white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914400" y="1268760"/>
            <a:ext cx="10363200" cy="4531966"/>
          </a:xfrm>
        </p:spPr>
        <p:txBody>
          <a:bodyPr>
            <a:noAutofit/>
          </a:bodyPr>
          <a:lstStyle/>
          <a:p>
            <a:pPr lvl="0"/>
            <a: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Полномочный Парламентский Центр</a:t>
            </a:r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b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dirty="0"/>
              <a:t>Р</a:t>
            </a:r>
            <a:r>
              <a:rPr lang="ru-RU" sz="4000" dirty="0" smtClean="0"/>
              <a:t>егиональное </a:t>
            </a:r>
            <a:r>
              <a:rPr lang="ru-RU" sz="4000" dirty="0"/>
              <a:t>представительство </a:t>
            </a:r>
            <a:r>
              <a:rPr lang="ru-RU" sz="4000" dirty="0" smtClean="0"/>
              <a:t>ОМ </a:t>
            </a:r>
            <a:r>
              <a:rPr lang="ru-RU" sz="4000" dirty="0"/>
              <a:t>Парламента ИВДИВО </a:t>
            </a:r>
            <a:r>
              <a:rPr lang="ru-RU" sz="4000" dirty="0" smtClean="0"/>
              <a:t>в </a:t>
            </a:r>
            <a:r>
              <a:rPr lang="ru-RU" sz="4000" dirty="0"/>
              <a:t>явлении синтеза Полномочных Парламентариев Экспертов на территории по Планете Земля в любой стране, участвующих в </a:t>
            </a:r>
            <a:r>
              <a:rPr lang="ru-RU" sz="4000" dirty="0" smtClean="0"/>
              <a:t>ОМ Парламенте </a:t>
            </a:r>
            <a:r>
              <a:rPr lang="ru-RU" sz="4000" dirty="0"/>
              <a:t>ИВДИВО ракурсом утверждённой региональной реализации по месту жительства/работы каждого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4079718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>
            <a:lum/>
          </a:blip>
          <a:srcRect l="2830" r="2828"/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 bwMode="auto">
          <a:xfrm>
            <a:off x="1524000" y="6459668"/>
            <a:ext cx="9144000" cy="398332"/>
          </a:xfrm>
          <a:prstGeom prst="rect">
            <a:avLst/>
          </a:prstGeom>
          <a:solidFill>
            <a:srgbClr val="0065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9" name="Подзаголовок 6"/>
          <p:cNvSpPr txBox="1"/>
          <p:nvPr/>
        </p:nvSpPr>
        <p:spPr bwMode="auto">
          <a:xfrm>
            <a:off x="1932738" y="6589554"/>
            <a:ext cx="242316" cy="1975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30000"/>
              </a:lnSpc>
              <a:defRPr/>
            </a:pPr>
            <a:r>
              <a:rPr lang="en-US" sz="1000">
                <a:solidFill>
                  <a:prstClr val="white"/>
                </a:solidFill>
              </a:rPr>
              <a:t>2</a:t>
            </a:r>
            <a:endParaRPr lang="ru-RU" sz="1000">
              <a:solidFill>
                <a:prstClr val="white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35360" y="1772816"/>
            <a:ext cx="11521280" cy="4531966"/>
          </a:xfrm>
        </p:spPr>
        <p:txBody>
          <a:bodyPr>
            <a:noAutofit/>
          </a:bodyPr>
          <a:lstStyle/>
          <a:p>
            <a:pPr algn="l"/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Полномочный Парламентский Центр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b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/>
              <a:t>128 Полномочных Парламентских Центров видов материи Огня/Духа/Света/Энергии, </a:t>
            </a:r>
            <a:r>
              <a:rPr lang="ru-RU" sz="2400" b="1" dirty="0" err="1"/>
              <a:t>террит</a:t>
            </a:r>
            <a:r>
              <a:rPr lang="ru-RU" sz="2400" b="1" dirty="0"/>
              <a:t>-я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64. Полномочный Парламентарий </a:t>
            </a:r>
            <a:r>
              <a:rPr lang="ru-RU" sz="2400" dirty="0" err="1"/>
              <a:t>Сиаматики</a:t>
            </a:r>
            <a:r>
              <a:rPr lang="ru-RU" sz="2400" dirty="0"/>
              <a:t> Синтеза </a:t>
            </a:r>
            <a:r>
              <a:rPr lang="ru-RU" sz="2400" dirty="0" err="1"/>
              <a:t>Аватар</a:t>
            </a:r>
            <a:r>
              <a:rPr lang="ru-RU" sz="2400" dirty="0"/>
              <a:t>-Отца ИВ Отца ИВАС Савелия, Глава-</a:t>
            </a:r>
            <a:r>
              <a:rPr lang="ru-RU" sz="2400" dirty="0" err="1"/>
              <a:t>дуумвиратор</a:t>
            </a:r>
            <a:r>
              <a:rPr lang="ru-RU" sz="2400" dirty="0"/>
              <a:t> ППЦ, </a:t>
            </a:r>
            <a:r>
              <a:rPr lang="ru-RU" sz="2400" dirty="0" err="1"/>
              <a:t>Аватар</a:t>
            </a:r>
            <a:r>
              <a:rPr lang="ru-RU" sz="2400" dirty="0"/>
              <a:t> ИВДИВО-Парламента </a:t>
            </a:r>
            <a:br>
              <a:rPr lang="ru-RU" sz="2400" dirty="0"/>
            </a:br>
            <a:r>
              <a:rPr lang="ru-RU" sz="2400" dirty="0"/>
              <a:t>63. Полномочный Парламентарий </a:t>
            </a:r>
            <a:r>
              <a:rPr lang="ru-RU" sz="2400" dirty="0" err="1"/>
              <a:t>Сиаматики</a:t>
            </a:r>
            <a:r>
              <a:rPr lang="ru-RU" sz="2400" dirty="0"/>
              <a:t> Воли </a:t>
            </a:r>
            <a:r>
              <a:rPr lang="ru-RU" sz="2400" dirty="0" err="1"/>
              <a:t>Аватар-Аватара</a:t>
            </a:r>
            <a:r>
              <a:rPr lang="ru-RU" sz="2400" dirty="0"/>
              <a:t> ИВ </a:t>
            </a:r>
            <a:r>
              <a:rPr lang="ru-RU" sz="2400" dirty="0" err="1"/>
              <a:t>Аватара</a:t>
            </a:r>
            <a:r>
              <a:rPr lang="ru-RU" sz="2400" dirty="0"/>
              <a:t> ИВАС Савелия, Глава-</a:t>
            </a:r>
            <a:r>
              <a:rPr lang="ru-RU" sz="2400" dirty="0" err="1"/>
              <a:t>дуумвиратор</a:t>
            </a:r>
            <a:r>
              <a:rPr lang="ru-RU" sz="2400" dirty="0"/>
              <a:t> ППЦ, </a:t>
            </a:r>
            <a:r>
              <a:rPr lang="ru-RU" sz="2400" dirty="0" err="1"/>
              <a:t>Аватар</a:t>
            </a:r>
            <a:r>
              <a:rPr lang="ru-RU" sz="2400" dirty="0"/>
              <a:t> ИВДИВО-</a:t>
            </a:r>
            <a:r>
              <a:rPr lang="ru-RU" sz="2400" dirty="0" err="1"/>
              <a:t>Синархии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62. Полномочный Парламентарий </a:t>
            </a:r>
            <a:r>
              <a:rPr lang="ru-RU" sz="2400" dirty="0" err="1"/>
              <a:t>Сиаматики</a:t>
            </a:r>
            <a:r>
              <a:rPr lang="ru-RU" sz="2400" dirty="0"/>
              <a:t> Мудрости </a:t>
            </a:r>
            <a:r>
              <a:rPr lang="ru-RU" sz="2400" dirty="0" err="1"/>
              <a:t>Аватар</a:t>
            </a:r>
            <a:r>
              <a:rPr lang="ru-RU" sz="2400" dirty="0"/>
              <a:t>-Владыки ИВ Владыки ИВАС Савелия, Мировой Сенатор </a:t>
            </a:r>
            <a:r>
              <a:rPr lang="ru-RU" sz="2400" dirty="0" err="1"/>
              <a:t>Синтезный</a:t>
            </a:r>
            <a:r>
              <a:rPr lang="ru-RU" sz="2400" dirty="0"/>
              <a:t> Сената ППЦ</a:t>
            </a:r>
            <a:br>
              <a:rPr lang="ru-RU" sz="2400" dirty="0"/>
            </a:br>
            <a:r>
              <a:rPr lang="ru-RU" sz="2400" dirty="0"/>
              <a:t>61. Полномочный Парламентарий </a:t>
            </a:r>
            <a:r>
              <a:rPr lang="ru-RU" sz="2400" dirty="0" err="1"/>
              <a:t>Сиаматики</a:t>
            </a:r>
            <a:r>
              <a:rPr lang="ru-RU" sz="2400" dirty="0"/>
              <a:t> Любви </a:t>
            </a:r>
            <a:r>
              <a:rPr lang="ru-RU" sz="2400" dirty="0" err="1"/>
              <a:t>Аватар</a:t>
            </a:r>
            <a:r>
              <a:rPr lang="ru-RU" sz="2400" dirty="0"/>
              <a:t>-Учителя ИВ Учителя ИВАС Савелия, Мировой Сенатор Метагалактический Сената ППЦ</a:t>
            </a:r>
            <a:br>
              <a:rPr lang="ru-RU" sz="2400" dirty="0"/>
            </a:br>
            <a:r>
              <a:rPr lang="ru-RU" sz="2400" dirty="0"/>
              <a:t>60. Полномочный Парламентарий </a:t>
            </a:r>
            <a:r>
              <a:rPr lang="ru-RU" sz="2400" dirty="0" err="1"/>
              <a:t>Сиаматики</a:t>
            </a:r>
            <a:r>
              <a:rPr lang="ru-RU" sz="2400" dirty="0"/>
              <a:t> Творения </a:t>
            </a:r>
            <a:r>
              <a:rPr lang="ru-RU" sz="2400" dirty="0" err="1"/>
              <a:t>Аватар</a:t>
            </a:r>
            <a:r>
              <a:rPr lang="ru-RU" sz="2400" dirty="0"/>
              <a:t>-Ипостаси ИВ Ипостаси ИВАС Савелия, Мировой Сенатор Тонкий Сената ППЦ</a:t>
            </a:r>
            <a:br>
              <a:rPr lang="ru-RU" sz="2400" dirty="0"/>
            </a:br>
            <a:r>
              <a:rPr lang="ru-RU" sz="2400" dirty="0"/>
              <a:t>59. Полномочный Парламентарий </a:t>
            </a:r>
            <a:r>
              <a:rPr lang="ru-RU" sz="2400" dirty="0" err="1"/>
              <a:t>Сиаматики</a:t>
            </a:r>
            <a:r>
              <a:rPr lang="ru-RU" sz="2400" dirty="0"/>
              <a:t> Созидания </a:t>
            </a:r>
            <a:r>
              <a:rPr lang="ru-RU" sz="2400" dirty="0" err="1"/>
              <a:t>Аватар</a:t>
            </a:r>
            <a:r>
              <a:rPr lang="ru-RU" sz="2400" dirty="0"/>
              <a:t>-Ипостаси ИВ Служащего ИВАС Савелия, Мировой Сенатор Физический Сената ППЦ</a:t>
            </a:r>
            <a:br>
              <a:rPr lang="ru-RU" sz="2400" dirty="0"/>
            </a:br>
            <a:r>
              <a:rPr lang="ru-RU" sz="2400" dirty="0"/>
              <a:t>58. Полномочный Парламентарий </a:t>
            </a:r>
            <a:r>
              <a:rPr lang="ru-RU" sz="2400" dirty="0" err="1"/>
              <a:t>Сиаматики</a:t>
            </a:r>
            <a:r>
              <a:rPr lang="ru-RU" sz="2400" dirty="0"/>
              <a:t> Репликации </a:t>
            </a:r>
            <a:r>
              <a:rPr lang="ru-RU" sz="2400" dirty="0" err="1"/>
              <a:t>Аватар</a:t>
            </a:r>
            <a:r>
              <a:rPr lang="ru-RU" sz="2400" dirty="0"/>
              <a:t>-Ипостаси ИВ Посвящённого ИВАС Савелия, Эксперт </a:t>
            </a:r>
            <a:br>
              <a:rPr lang="ru-RU" sz="2400" dirty="0"/>
            </a:br>
            <a:r>
              <a:rPr lang="ru-RU" sz="2400" dirty="0"/>
              <a:t>57. Полномочный Парламентарий </a:t>
            </a:r>
            <a:r>
              <a:rPr lang="ru-RU" sz="2400" dirty="0" err="1"/>
              <a:t>Сиаматики</a:t>
            </a:r>
            <a:r>
              <a:rPr lang="ru-RU" sz="2400" dirty="0"/>
              <a:t> Жизни </a:t>
            </a:r>
            <a:r>
              <a:rPr lang="ru-RU" sz="2400" dirty="0" err="1"/>
              <a:t>Аватар</a:t>
            </a:r>
            <a:r>
              <a:rPr lang="ru-RU" sz="2400" dirty="0"/>
              <a:t>-Ипостаси ИВ Человека ИВО ИВАС Савелия, Эксперт</a:t>
            </a:r>
          </a:p>
        </p:txBody>
      </p:sp>
    </p:spTree>
    <p:extLst>
      <p:ext uri="{BB962C8B-B14F-4D97-AF65-F5344CB8AC3E}">
        <p14:creationId xmlns:p14="http://schemas.microsoft.com/office/powerpoint/2010/main" val="4226802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>
            <a:lum/>
          </a:blip>
          <a:srcRect l="2830" r="2828"/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 bwMode="auto">
          <a:xfrm>
            <a:off x="1524000" y="6459668"/>
            <a:ext cx="9144000" cy="398332"/>
          </a:xfrm>
          <a:prstGeom prst="rect">
            <a:avLst/>
          </a:prstGeom>
          <a:solidFill>
            <a:srgbClr val="0065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9" name="Подзаголовок 6"/>
          <p:cNvSpPr txBox="1"/>
          <p:nvPr/>
        </p:nvSpPr>
        <p:spPr bwMode="auto">
          <a:xfrm>
            <a:off x="1932738" y="6589554"/>
            <a:ext cx="242316" cy="1975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30000"/>
              </a:lnSpc>
              <a:defRPr/>
            </a:pPr>
            <a:r>
              <a:rPr lang="en-US" sz="1000">
                <a:solidFill>
                  <a:prstClr val="white"/>
                </a:solidFill>
              </a:rPr>
              <a:t>2</a:t>
            </a:r>
            <a:endParaRPr lang="ru-RU" sz="1000">
              <a:solidFill>
                <a:prstClr val="white"/>
              </a:solidFill>
            </a:endParaRPr>
          </a:p>
        </p:txBody>
      </p:sp>
      <p:sp>
        <p:nvSpPr>
          <p:cNvPr id="6" name="Заголовок 2"/>
          <p:cNvSpPr>
            <a:spLocks noGrp="1"/>
          </p:cNvSpPr>
          <p:nvPr>
            <p:ph type="ctrTitle"/>
          </p:nvPr>
        </p:nvSpPr>
        <p:spPr bwMode="auto">
          <a:xfrm>
            <a:off x="695400" y="1268760"/>
            <a:ext cx="10363200" cy="4531966"/>
          </a:xfrm>
        </p:spPr>
        <p:txBody>
          <a:bodyPr>
            <a:noAutofit/>
          </a:bodyPr>
          <a:lstStyle/>
          <a:p>
            <a:pPr lvl="0" algn="l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Состав 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Полномочного Парламентского Центра (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ППЦ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):</a:t>
            </a:r>
            <a:b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dirty="0"/>
              <a:t>Глава </a:t>
            </a:r>
            <a:r>
              <a:rPr lang="ru-RU" sz="2800" dirty="0" err="1"/>
              <a:t>Дуумвиратор</a:t>
            </a:r>
            <a:r>
              <a:rPr lang="ru-RU" sz="2800" dirty="0"/>
              <a:t> ППЦ, </a:t>
            </a:r>
            <a:r>
              <a:rPr lang="ru-RU" sz="2800" dirty="0" err="1"/>
              <a:t>Аватар</a:t>
            </a:r>
            <a:r>
              <a:rPr lang="ru-RU" sz="2800" dirty="0"/>
              <a:t> ИВДИВО-Парламента</a:t>
            </a:r>
            <a:br>
              <a:rPr lang="ru-RU" sz="2800" dirty="0"/>
            </a:br>
            <a:r>
              <a:rPr lang="ru-RU" sz="2800" dirty="0"/>
              <a:t>Глава </a:t>
            </a:r>
            <a:r>
              <a:rPr lang="ru-RU" sz="2800" dirty="0" err="1"/>
              <a:t>Дуумвиратор</a:t>
            </a:r>
            <a:r>
              <a:rPr lang="ru-RU" sz="2800" dirty="0"/>
              <a:t> ППЦ, </a:t>
            </a:r>
            <a:r>
              <a:rPr lang="ru-RU" sz="2800" dirty="0" err="1"/>
              <a:t>Аватар</a:t>
            </a:r>
            <a:r>
              <a:rPr lang="ru-RU" sz="2800" dirty="0"/>
              <a:t> ИВДИВО-</a:t>
            </a:r>
            <a:r>
              <a:rPr lang="ru-RU" sz="2800" dirty="0" err="1"/>
              <a:t>Синархии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>Мировой Сенатор </a:t>
            </a:r>
            <a:r>
              <a:rPr lang="ru-RU" sz="2800" dirty="0" err="1"/>
              <a:t>Синтезный</a:t>
            </a:r>
            <a:r>
              <a:rPr lang="ru-RU" sz="2800" dirty="0"/>
              <a:t>, Владыка ИВДИВО-Управления </a:t>
            </a:r>
            <a:r>
              <a:rPr lang="ru-RU" sz="2800" dirty="0" err="1"/>
              <a:t>Синтезного</a:t>
            </a:r>
            <a:r>
              <a:rPr lang="ru-RU" sz="2800" dirty="0"/>
              <a:t> мирового тела</a:t>
            </a:r>
            <a:br>
              <a:rPr lang="ru-RU" sz="2800" dirty="0"/>
            </a:br>
            <a:r>
              <a:rPr lang="ru-RU" sz="2800" dirty="0"/>
              <a:t>Мировой Сенатор Метагалактический, Владыка ИВДИВО-Управления Метагалактического мирового тела</a:t>
            </a:r>
            <a:br>
              <a:rPr lang="ru-RU" sz="2800" dirty="0"/>
            </a:br>
            <a:r>
              <a:rPr lang="ru-RU" sz="2800" dirty="0"/>
              <a:t>Мировой Сенатор Тонкий, Владыка ИВДИВО-Управления Тонкого мирового тела</a:t>
            </a:r>
            <a:br>
              <a:rPr lang="ru-RU" sz="2800" dirty="0"/>
            </a:br>
            <a:r>
              <a:rPr lang="ru-RU" sz="2800" dirty="0"/>
              <a:t>Мировой Сенатор Физический, Владыка ИВДИВО-Управления Физического мирового тела</a:t>
            </a:r>
            <a:br>
              <a:rPr lang="ru-RU" sz="2800" dirty="0"/>
            </a:br>
            <a:r>
              <a:rPr lang="ru-RU" sz="2800" dirty="0"/>
              <a:t>Полномочный Парламентарий Эксперт</a:t>
            </a:r>
          </a:p>
        </p:txBody>
      </p:sp>
    </p:spTree>
    <p:extLst>
      <p:ext uri="{BB962C8B-B14F-4D97-AF65-F5344CB8AC3E}">
        <p14:creationId xmlns:p14="http://schemas.microsoft.com/office/powerpoint/2010/main" val="4243957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>
            <a:lum/>
          </a:blip>
          <a:srcRect l="2830" r="2828"/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 bwMode="auto">
          <a:xfrm>
            <a:off x="1524000" y="6787066"/>
            <a:ext cx="9144000" cy="70934"/>
          </a:xfrm>
          <a:prstGeom prst="rect">
            <a:avLst/>
          </a:prstGeom>
          <a:solidFill>
            <a:srgbClr val="0065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9" name="Подзаголовок 6"/>
          <p:cNvSpPr txBox="1"/>
          <p:nvPr/>
        </p:nvSpPr>
        <p:spPr bwMode="auto">
          <a:xfrm>
            <a:off x="1932738" y="6589554"/>
            <a:ext cx="242316" cy="1975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30000"/>
              </a:lnSpc>
              <a:defRPr/>
            </a:pPr>
            <a:r>
              <a:rPr lang="en-US" sz="1000">
                <a:solidFill>
                  <a:prstClr val="white"/>
                </a:solidFill>
              </a:rPr>
              <a:t>2</a:t>
            </a:r>
            <a:endParaRPr lang="ru-RU" sz="1000">
              <a:solidFill>
                <a:prstClr val="white"/>
              </a:solidFill>
            </a:endParaRPr>
          </a:p>
        </p:txBody>
      </p:sp>
      <p:sp>
        <p:nvSpPr>
          <p:cNvPr id="6" name="Заголовок 2"/>
          <p:cNvSpPr>
            <a:spLocks noGrp="1"/>
          </p:cNvSpPr>
          <p:nvPr>
            <p:ph type="ctrTitle"/>
          </p:nvPr>
        </p:nvSpPr>
        <p:spPr bwMode="auto">
          <a:xfrm>
            <a:off x="623392" y="4191080"/>
            <a:ext cx="11161240" cy="2299718"/>
          </a:xfrm>
        </p:spPr>
        <p:txBody>
          <a:bodyPr>
            <a:noAutofit/>
          </a:bodyPr>
          <a:lstStyle/>
          <a:p>
            <a:pPr algn="l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 ППЦ: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dirty="0"/>
              <a:t>Р</a:t>
            </a:r>
            <a:r>
              <a:rPr lang="ru-RU" sz="2800" dirty="0" smtClean="0"/>
              <a:t>ост</a:t>
            </a:r>
            <a:r>
              <a:rPr lang="ru-RU" sz="2800" dirty="0"/>
              <a:t>, развитие, </a:t>
            </a:r>
            <a:r>
              <a:rPr lang="ru-RU" sz="2800" dirty="0" smtClean="0"/>
              <a:t>разработка видов </a:t>
            </a:r>
            <a:r>
              <a:rPr lang="ru-RU" sz="2800" dirty="0"/>
              <a:t>материи архетипической Метагалактики по специфике ППЦ, насыщение 512 Частностями 512-рицы действующих Частей любого из десяти уровней и их репликацией, </a:t>
            </a:r>
            <a:r>
              <a:rPr lang="ru-RU" sz="2800" dirty="0" smtClean="0"/>
              <a:t>концентрация </a:t>
            </a:r>
            <a:r>
              <a:rPr lang="ru-RU" sz="2800" dirty="0"/>
              <a:t>данного вида материи </a:t>
            </a:r>
            <a:r>
              <a:rPr lang="ru-RU" sz="2800" dirty="0" smtClean="0"/>
              <a:t>физически</a:t>
            </a:r>
            <a:br>
              <a:rPr lang="ru-RU" sz="2800" dirty="0" smtClean="0"/>
            </a:b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Задача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ППЦ: </a:t>
            </a:r>
            <a:r>
              <a:rPr lang="ru-RU" sz="2800" dirty="0" smtClean="0"/>
              <a:t>задача разработка </a:t>
            </a:r>
            <a:r>
              <a:rPr lang="ru-RU" sz="2800" dirty="0"/>
              <a:t>Совершенного Сердца и Совершенного Разума в их </a:t>
            </a:r>
            <a:r>
              <a:rPr lang="ru-RU" sz="2800" dirty="0" err="1"/>
              <a:t>взаимокоординации</a:t>
            </a:r>
            <a:r>
              <a:rPr lang="ru-RU" sz="2800" dirty="0"/>
              <a:t> и физическим </a:t>
            </a:r>
            <a:r>
              <a:rPr lang="ru-RU" sz="2800" dirty="0" err="1"/>
              <a:t>Бытиём</a:t>
            </a:r>
            <a:r>
              <a:rPr lang="ru-RU" sz="2800" dirty="0"/>
              <a:t> </a:t>
            </a:r>
            <a:r>
              <a:rPr lang="ru-RU" sz="2800" dirty="0" smtClean="0"/>
              <a:t>ими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ППЦ стяжается ежегодно </a:t>
            </a:r>
            <a:r>
              <a:rPr lang="ru-RU" sz="2800" dirty="0"/>
              <a:t>стяжание </a:t>
            </a:r>
            <a:r>
              <a:rPr lang="ru-RU" sz="2800" dirty="0" smtClean="0"/>
              <a:t>обновлением </a:t>
            </a:r>
            <a:r>
              <a:rPr lang="ru-RU" sz="2800" dirty="0"/>
              <a:t>команды </a:t>
            </a:r>
            <a:r>
              <a:rPr lang="ru-RU" sz="2800" dirty="0" smtClean="0"/>
              <a:t>ДП ИВДИВО </a:t>
            </a:r>
            <a:r>
              <a:rPr lang="ru-RU" sz="2800" dirty="0"/>
              <a:t>к 1 июня </a:t>
            </a:r>
            <a:r>
              <a:rPr lang="ru-RU" sz="2800" dirty="0" smtClean="0"/>
              <a:t>автоматическим </a:t>
            </a:r>
            <a:r>
              <a:rPr lang="ru-RU" sz="2800" dirty="0"/>
              <a:t>назначением постоянного состава ППЦ ИВАС Савелием с возможностью стяжать Полномочного Парламентария Эксперта ППЦ вне постоянного состава с любой подготовкой. </a:t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934708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>
            <a:lum/>
          </a:blip>
          <a:srcRect l="2830" r="2828"/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 bwMode="auto">
          <a:xfrm>
            <a:off x="1524000" y="6787066"/>
            <a:ext cx="9144000" cy="70934"/>
          </a:xfrm>
          <a:prstGeom prst="rect">
            <a:avLst/>
          </a:prstGeom>
          <a:solidFill>
            <a:srgbClr val="0065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9" name="Подзаголовок 6"/>
          <p:cNvSpPr txBox="1"/>
          <p:nvPr/>
        </p:nvSpPr>
        <p:spPr bwMode="auto">
          <a:xfrm>
            <a:off x="1932738" y="6589554"/>
            <a:ext cx="242316" cy="1975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30000"/>
              </a:lnSpc>
              <a:defRPr/>
            </a:pPr>
            <a:r>
              <a:rPr lang="en-US" sz="1000">
                <a:solidFill>
                  <a:prstClr val="white"/>
                </a:solidFill>
              </a:rPr>
              <a:t>2</a:t>
            </a:r>
            <a:endParaRPr lang="ru-RU" sz="1000">
              <a:solidFill>
                <a:prstClr val="white"/>
              </a:solidFill>
            </a:endParaRPr>
          </a:p>
        </p:txBody>
      </p:sp>
      <p:sp>
        <p:nvSpPr>
          <p:cNvPr id="6" name="Заголовок 2"/>
          <p:cNvSpPr>
            <a:spLocks noGrp="1"/>
          </p:cNvSpPr>
          <p:nvPr>
            <p:ph type="ctrTitle"/>
          </p:nvPr>
        </p:nvSpPr>
        <p:spPr bwMode="auto">
          <a:xfrm>
            <a:off x="623392" y="4797152"/>
            <a:ext cx="11161240" cy="2299718"/>
          </a:xfrm>
        </p:spPr>
        <p:txBody>
          <a:bodyPr>
            <a:noAutofit/>
          </a:bodyPr>
          <a:lstStyle/>
          <a:p>
            <a:pPr algn="l"/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ИВДИВО-здание ППЦ </a:t>
            </a:r>
            <a:r>
              <a:rPr lang="ru-RU" sz="2800" dirty="0"/>
              <a:t>четырёхэтажное </a:t>
            </a:r>
            <a:r>
              <a:rPr lang="ru-RU" sz="2800" dirty="0" err="1"/>
              <a:t>додекаэдрически-икосаэдрической</a:t>
            </a:r>
            <a:r>
              <a:rPr lang="ru-RU" sz="2800" dirty="0"/>
              <a:t> формы 32 метра в диаметре, на каждом этаже </a:t>
            </a:r>
            <a:r>
              <a:rPr lang="ru-RU" sz="2800" dirty="0" smtClean="0"/>
              <a:t>залы:</a:t>
            </a:r>
            <a:br>
              <a:rPr lang="ru-RU" sz="2800" dirty="0" smtClean="0"/>
            </a:br>
            <a:r>
              <a:rPr lang="ru-RU" sz="2800" dirty="0"/>
              <a:t>4. Зал Парламентских сессий ППЦ</a:t>
            </a:r>
            <a:br>
              <a:rPr lang="ru-RU" sz="2800" dirty="0"/>
            </a:br>
            <a:r>
              <a:rPr lang="ru-RU" sz="2800" dirty="0"/>
              <a:t>3. Залы Главы-</a:t>
            </a:r>
            <a:r>
              <a:rPr lang="ru-RU" sz="2800" dirty="0" err="1"/>
              <a:t>дуумвиратора</a:t>
            </a:r>
            <a:r>
              <a:rPr lang="ru-RU" sz="2800" dirty="0"/>
              <a:t>, </a:t>
            </a:r>
            <a:r>
              <a:rPr lang="ru-RU" sz="2800" dirty="0" err="1"/>
              <a:t>Аватара</a:t>
            </a:r>
            <a:r>
              <a:rPr lang="ru-RU" sz="2800" dirty="0"/>
              <a:t> ИВДИВО-Парламента ППЦ и Главы-</a:t>
            </a:r>
            <a:r>
              <a:rPr lang="ru-RU" sz="2800" dirty="0" err="1"/>
              <a:t>дуумвиратора</a:t>
            </a:r>
            <a:r>
              <a:rPr lang="ru-RU" sz="2800" dirty="0"/>
              <a:t>, </a:t>
            </a:r>
            <a:r>
              <a:rPr lang="ru-RU" sz="2800" dirty="0" err="1"/>
              <a:t>Аватара</a:t>
            </a:r>
            <a:r>
              <a:rPr lang="ru-RU" sz="2800" dirty="0"/>
              <a:t> ИВДИВО-</a:t>
            </a:r>
            <a:r>
              <a:rPr lang="ru-RU" sz="2800" dirty="0" err="1"/>
              <a:t>Синархии</a:t>
            </a:r>
            <a:r>
              <a:rPr lang="ru-RU" sz="2800" dirty="0"/>
              <a:t> ППЦ </a:t>
            </a:r>
            <a:br>
              <a:rPr lang="ru-RU" sz="2800" dirty="0"/>
            </a:br>
            <a:r>
              <a:rPr lang="ru-RU" sz="2800" dirty="0"/>
              <a:t>2. Четыре Зала Сенаторов миров, Залы Полномочных Парламентских Экспертов</a:t>
            </a:r>
            <a:br>
              <a:rPr lang="ru-RU" sz="2800" dirty="0"/>
            </a:br>
            <a:r>
              <a:rPr lang="ru-RU" sz="2800" dirty="0"/>
              <a:t>1. Холл, </a:t>
            </a:r>
            <a:r>
              <a:rPr lang="ru-RU" sz="2800" dirty="0" err="1"/>
              <a:t>ресепшн</a:t>
            </a:r>
            <a:r>
              <a:rPr lang="ru-RU" sz="2800" dirty="0"/>
              <a:t>, столп ППЦ</a:t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Парламентский 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район в ИВДИВО-полисе </a:t>
            </a:r>
            <a:r>
              <a:rPr lang="ru-RU" sz="2800" dirty="0"/>
              <a:t>ИВО Мг Фа на 1 истиной реальности ИВ Метагалактики площадью 4096 км квадратных, состоящего из 128 территорий ППЦ размером 2 на 16 км квадратных, вокруг 94-х ППЦ развёрнутого парк-рая соответствующего вида материи ответственности ППЦ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916927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 bwMode="auto">
          <a:xfrm>
            <a:off x="1524000" y="6459668"/>
            <a:ext cx="9144000" cy="398332"/>
          </a:xfrm>
          <a:prstGeom prst="rect">
            <a:avLst/>
          </a:prstGeom>
          <a:solidFill>
            <a:srgbClr val="0065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Подзаголовок 6"/>
          <p:cNvSpPr txBox="1"/>
          <p:nvPr/>
        </p:nvSpPr>
        <p:spPr bwMode="auto">
          <a:xfrm>
            <a:off x="1932738" y="6589554"/>
            <a:ext cx="242316" cy="1975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30000"/>
              </a:lnSpc>
              <a:defRPr/>
            </a:pPr>
            <a:r>
              <a:rPr lang="en-US" sz="1000">
                <a:solidFill>
                  <a:schemeClr val="bg1"/>
                </a:solidFill>
              </a:rPr>
              <a:t>2</a:t>
            </a:r>
            <a:endParaRPr lang="ru-RU" sz="1000">
              <a:solidFill>
                <a:schemeClr val="bg1"/>
              </a:solidFill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670691110"/>
              </p:ext>
            </p:extLst>
          </p:nvPr>
        </p:nvGraphicFramePr>
        <p:xfrm>
          <a:off x="551384" y="217744"/>
          <a:ext cx="10729192" cy="62579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2993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>
            <a:lum/>
          </a:blip>
          <a:srcRect l="2830" r="2828"/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 bwMode="auto">
          <a:xfrm>
            <a:off x="1524000" y="6459668"/>
            <a:ext cx="9144000" cy="398332"/>
          </a:xfrm>
          <a:prstGeom prst="rect">
            <a:avLst/>
          </a:prstGeom>
          <a:solidFill>
            <a:srgbClr val="0065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9" name="Подзаголовок 6"/>
          <p:cNvSpPr txBox="1"/>
          <p:nvPr/>
        </p:nvSpPr>
        <p:spPr bwMode="auto">
          <a:xfrm>
            <a:off x="1932738" y="6589554"/>
            <a:ext cx="242316" cy="1975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30000"/>
              </a:lnSpc>
              <a:defRPr/>
            </a:pPr>
            <a:r>
              <a:rPr lang="en-US" sz="1000">
                <a:solidFill>
                  <a:prstClr val="white"/>
                </a:solidFill>
              </a:rPr>
              <a:t>2</a:t>
            </a:r>
            <a:endParaRPr lang="ru-RU" sz="1000">
              <a:solidFill>
                <a:prstClr val="white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263352" y="1412776"/>
            <a:ext cx="11424592" cy="4531966"/>
          </a:xfrm>
        </p:spPr>
        <p:txBody>
          <a:bodyPr>
            <a:noAutofit/>
          </a:bodyPr>
          <a:lstStyle/>
          <a:p>
            <a:pPr lvl="0" algn="l"/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Синтез-деятельность ОМ Парламента ИВДИВО:</a:t>
            </a:r>
            <a:b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Первый понедельник месяца: </a:t>
            </a:r>
            <a:r>
              <a:rPr lang="ru-RU" sz="4800" dirty="0" smtClean="0"/>
              <a:t>Совет МГ Думы (</a:t>
            </a:r>
            <a:r>
              <a:rPr lang="ru-RU" sz="4800" dirty="0" err="1" smtClean="0"/>
              <a:t>антропность</a:t>
            </a:r>
            <a:r>
              <a:rPr lang="ru-RU" sz="4800" dirty="0" smtClean="0"/>
              <a:t>)</a:t>
            </a:r>
            <a:br>
              <a:rPr lang="ru-RU" sz="4800" dirty="0" smtClean="0"/>
            </a:br>
            <a: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Каждую среду третьей недели: </a:t>
            </a:r>
            <a:r>
              <a:rPr lang="ru-RU" sz="4800" dirty="0" smtClean="0"/>
              <a:t>Конституциональная подготовка</a:t>
            </a:r>
            <a:br>
              <a:rPr lang="ru-RU" sz="4800" dirty="0" smtClean="0"/>
            </a:br>
            <a: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Каждый Понедельник четвертой недели:</a:t>
            </a:r>
            <a:r>
              <a:rPr lang="ru-RU" sz="4800" dirty="0" smtClean="0"/>
              <a:t> </a:t>
            </a:r>
            <a:r>
              <a:rPr lang="ru-RU" sz="4800" dirty="0"/>
              <a:t>стяжание тел видов материи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127060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50040" y="1028780"/>
            <a:ext cx="11449272" cy="55733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одзаголовок 6"/>
          <p:cNvSpPr txBox="1"/>
          <p:nvPr/>
        </p:nvSpPr>
        <p:spPr bwMode="auto">
          <a:xfrm>
            <a:off x="1932738" y="6589554"/>
            <a:ext cx="242316" cy="1975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30000"/>
              </a:lnSpc>
              <a:defRPr/>
            </a:pPr>
            <a:r>
              <a:rPr lang="en-US" sz="1000">
                <a:solidFill>
                  <a:schemeClr val="bg1"/>
                </a:solidFill>
              </a:rPr>
              <a:t>2</a:t>
            </a:r>
            <a:endParaRPr lang="ru-RU" sz="1000">
              <a:solidFill>
                <a:schemeClr val="bg1"/>
              </a:solidFill>
            </a:endParaRPr>
          </a:p>
        </p:txBody>
      </p:sp>
      <p:pic>
        <p:nvPicPr>
          <p:cNvPr id="292229239" name="Рисунок 292229238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49689" y="17081"/>
            <a:ext cx="1093784" cy="1095634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271464" y="908720"/>
            <a:ext cx="10363200" cy="1152128"/>
          </a:xfrm>
        </p:spPr>
        <p:txBody>
          <a:bodyPr>
            <a:normAutofit fontScale="90000"/>
          </a:bodyPr>
          <a:lstStyle/>
          <a:p>
            <a:r>
              <a:rPr lang="ru-RU" sz="5300" b="1" cap="all" dirty="0"/>
              <a:t>Расписание шестой Парламентской Сессии 30.03.2024 </a:t>
            </a:r>
            <a:r>
              <a:rPr lang="ru-RU" b="1" cap="all" dirty="0"/>
              <a:t/>
            </a:r>
            <a:br>
              <a:rPr lang="ru-RU" b="1" cap="all" dirty="0"/>
            </a:b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3980366"/>
              </p:ext>
            </p:extLst>
          </p:nvPr>
        </p:nvGraphicFramePr>
        <p:xfrm>
          <a:off x="623392" y="1291771"/>
          <a:ext cx="11521281" cy="5559697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147567"/>
                <a:gridCol w="4981802"/>
                <a:gridCol w="4391912"/>
              </a:tblGrid>
              <a:tr h="266337">
                <a:tc>
                  <a:txBody>
                    <a:bodyPr/>
                    <a:lstStyle/>
                    <a:p>
                      <a:pPr marL="198755" marR="45720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600" b="1" kern="1000" dirty="0">
                          <a:effectLst/>
                        </a:rPr>
                        <a:t>Время</a:t>
                      </a:r>
                      <a:endParaRPr lang="ru-RU" sz="1600" b="1" kern="1000" dirty="0">
                        <a:solidFill>
                          <a:srgbClr val="112F51"/>
                        </a:solidFill>
                        <a:effectLst/>
                        <a:latin typeface="Franklin Gothic Book" panose="020B0503020102020204" pitchFamily="34" charset="0"/>
                        <a:ea typeface="HGSoeiKakugothicUB"/>
                        <a:cs typeface="Times New Roman" panose="02020603050405020304" pitchFamily="18" charset="0"/>
                      </a:endParaRPr>
                    </a:p>
                  </a:txBody>
                  <a:tcPr marL="62668" marR="62668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45720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600" b="1" kern="1000" dirty="0">
                          <a:effectLst/>
                        </a:rPr>
                        <a:t>Выступающий</a:t>
                      </a:r>
                      <a:endParaRPr lang="ru-RU" sz="1600" b="1" kern="1000" dirty="0">
                        <a:solidFill>
                          <a:srgbClr val="112F51"/>
                        </a:solidFill>
                        <a:effectLst/>
                        <a:latin typeface="Franklin Gothic Book" panose="020B0503020102020204" pitchFamily="34" charset="0"/>
                        <a:ea typeface="HGSoeiKakugothicUB"/>
                        <a:cs typeface="Times New Roman" panose="02020603050405020304" pitchFamily="18" charset="0"/>
                      </a:endParaRPr>
                    </a:p>
                  </a:txBody>
                  <a:tcPr marL="62668" marR="62668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45720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600" b="1" kern="1000" dirty="0">
                          <a:effectLst/>
                        </a:rPr>
                        <a:t>Тема</a:t>
                      </a:r>
                      <a:endParaRPr lang="ru-RU" sz="1600" b="1" kern="1000" dirty="0">
                        <a:solidFill>
                          <a:srgbClr val="112F51"/>
                        </a:solidFill>
                        <a:effectLst/>
                        <a:latin typeface="Franklin Gothic Book" panose="020B0503020102020204" pitchFamily="34" charset="0"/>
                        <a:ea typeface="HGSoeiKakugothicUB"/>
                        <a:cs typeface="Times New Roman" panose="02020603050405020304" pitchFamily="18" charset="0"/>
                      </a:endParaRPr>
                    </a:p>
                  </a:txBody>
                  <a:tcPr marL="62668" marR="62668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87023">
                <a:tc>
                  <a:txBody>
                    <a:bodyPr/>
                    <a:lstStyle/>
                    <a:p>
                      <a:pPr marR="228600">
                        <a:spcBef>
                          <a:spcPts val="200"/>
                        </a:spcBef>
                        <a:spcAft>
                          <a:spcPts val="600"/>
                        </a:spcAft>
                        <a:tabLst>
                          <a:tab pos="990600" algn="l"/>
                        </a:tabLst>
                      </a:pPr>
                      <a:r>
                        <a:rPr lang="ru-RU" sz="1400" kern="1000">
                          <a:effectLst/>
                        </a:rPr>
                        <a:t>10:00-11:00</a:t>
                      </a:r>
                      <a:endParaRPr lang="ru-RU" sz="1400" kern="1000">
                        <a:effectLst/>
                        <a:latin typeface="Franklin Gothic Book" panose="020B0503020102020204" pitchFamily="34" charset="0"/>
                        <a:ea typeface="Franklin Gothic Book" panose="020B0503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68" marR="62668" marT="0" marB="0"/>
                </a:tc>
                <a:tc>
                  <a:txBody>
                    <a:bodyPr/>
                    <a:lstStyle/>
                    <a:p>
                      <a:pPr marR="228600"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ru-RU" sz="1400" b="1" kern="1000" dirty="0">
                          <a:effectLst/>
                        </a:rPr>
                        <a:t>МАРИНА МЕНДЕЛЬ</a:t>
                      </a:r>
                    </a:p>
                    <a:p>
                      <a:pPr marR="228600"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ru-RU" sz="1400" kern="1000" dirty="0">
                          <a:effectLst/>
                        </a:rPr>
                        <a:t>Заместитель Главы ОМПИ по полномочным парламентским центрам</a:t>
                      </a:r>
                      <a:endParaRPr lang="ru-RU" sz="1400" kern="1000" dirty="0">
                        <a:effectLst/>
                        <a:latin typeface="Franklin Gothic Book" panose="020B0503020102020204" pitchFamily="34" charset="0"/>
                        <a:ea typeface="Franklin Gothic Book" panose="020B0503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68" marR="62668" marT="0" marB="0"/>
                </a:tc>
                <a:tc>
                  <a:txBody>
                    <a:bodyPr/>
                    <a:lstStyle/>
                    <a:p>
                      <a:pPr marR="228600"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ru-RU" sz="1400" kern="1000" dirty="0">
                          <a:effectLst/>
                        </a:rPr>
                        <a:t>ОТКРЫТИЕ СЕССИИ. </a:t>
                      </a:r>
                    </a:p>
                    <a:p>
                      <a:pPr marR="228600"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ru-RU" sz="1400" kern="1000" dirty="0">
                          <a:effectLst/>
                        </a:rPr>
                        <a:t>ДЕЯТЕЛЬНОСТЬ ОМПИ</a:t>
                      </a:r>
                    </a:p>
                    <a:p>
                      <a:pPr marR="228600"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ru-RU" sz="1400" kern="1000" dirty="0">
                          <a:effectLst/>
                        </a:rPr>
                        <a:t>ПОСЛЕДНИЕ ИЗМЕНЕНИЯ ОМПИ</a:t>
                      </a:r>
                      <a:endParaRPr lang="ru-RU" sz="1400" kern="1000" dirty="0">
                        <a:effectLst/>
                        <a:latin typeface="Franklin Gothic Book" panose="020B0503020102020204" pitchFamily="34" charset="0"/>
                        <a:ea typeface="Franklin Gothic Book" panose="020B0503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68" marR="62668" marT="0" marB="0"/>
                </a:tc>
              </a:tr>
              <a:tr h="427068">
                <a:tc>
                  <a:txBody>
                    <a:bodyPr/>
                    <a:lstStyle/>
                    <a:p>
                      <a:pPr marR="228600">
                        <a:spcBef>
                          <a:spcPts val="200"/>
                        </a:spcBef>
                        <a:spcAft>
                          <a:spcPts val="600"/>
                        </a:spcAft>
                        <a:tabLst>
                          <a:tab pos="990600" algn="l"/>
                        </a:tabLst>
                      </a:pPr>
                      <a:r>
                        <a:rPr lang="ru-RU" sz="1400" kern="1000">
                          <a:effectLst/>
                        </a:rPr>
                        <a:t>11:00-11:20</a:t>
                      </a:r>
                      <a:endParaRPr lang="ru-RU" sz="1400" kern="1000">
                        <a:effectLst/>
                        <a:latin typeface="Franklin Gothic Book" panose="020B0503020102020204" pitchFamily="34" charset="0"/>
                        <a:ea typeface="Franklin Gothic Book" panose="020B0503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68" marR="62668" marT="0" marB="0"/>
                </a:tc>
                <a:tc>
                  <a:txBody>
                    <a:bodyPr/>
                    <a:lstStyle/>
                    <a:p>
                      <a:pPr marR="228600"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ru-RU" sz="1400" b="1" kern="1000" dirty="0">
                          <a:effectLst/>
                        </a:rPr>
                        <a:t>КСЕНИЯ ТУМАШЕВА</a:t>
                      </a:r>
                    </a:p>
                    <a:p>
                      <a:pPr marR="228600"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ru-RU" sz="1400" kern="1000" dirty="0">
                          <a:effectLst/>
                        </a:rPr>
                        <a:t>Заместитель Главы ОМПИ по юридическим вопросам</a:t>
                      </a:r>
                      <a:endParaRPr lang="ru-RU" sz="1400" kern="1000" dirty="0">
                        <a:effectLst/>
                        <a:latin typeface="Franklin Gothic Book" panose="020B0503020102020204" pitchFamily="34" charset="0"/>
                        <a:ea typeface="Franklin Gothic Book" panose="020B0503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68" marR="62668" marT="0" marB="0"/>
                </a:tc>
                <a:tc>
                  <a:txBody>
                    <a:bodyPr/>
                    <a:lstStyle/>
                    <a:p>
                      <a:pPr marR="228600"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ru-RU" sz="1400" kern="1000">
                          <a:effectLst/>
                        </a:rPr>
                        <a:t>РАБОТА ЮРИДИЧЕСКОЙ КОЛЛЕГИИ ИВО</a:t>
                      </a:r>
                      <a:endParaRPr lang="ru-RU" sz="1400" kern="1000">
                        <a:effectLst/>
                        <a:latin typeface="Franklin Gothic Book" panose="020B0503020102020204" pitchFamily="34" charset="0"/>
                        <a:ea typeface="Franklin Gothic Book" panose="020B0503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68" marR="62668" marT="0" marB="0"/>
                </a:tc>
              </a:tr>
              <a:tr h="427068">
                <a:tc>
                  <a:txBody>
                    <a:bodyPr/>
                    <a:lstStyle/>
                    <a:p>
                      <a:pPr marR="228600">
                        <a:spcBef>
                          <a:spcPts val="200"/>
                        </a:spcBef>
                        <a:spcAft>
                          <a:spcPts val="600"/>
                        </a:spcAft>
                        <a:tabLst>
                          <a:tab pos="990600" algn="l"/>
                        </a:tabLst>
                      </a:pPr>
                      <a:r>
                        <a:rPr lang="ru-RU" sz="1400" kern="1000">
                          <a:effectLst/>
                        </a:rPr>
                        <a:t>11:20-11:40</a:t>
                      </a:r>
                      <a:endParaRPr lang="ru-RU" sz="1400" kern="1000">
                        <a:effectLst/>
                        <a:latin typeface="Franklin Gothic Book" panose="020B0503020102020204" pitchFamily="34" charset="0"/>
                        <a:ea typeface="Franklin Gothic Book" panose="020B0503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68" marR="62668" marT="0" marB="0"/>
                </a:tc>
                <a:tc>
                  <a:txBody>
                    <a:bodyPr/>
                    <a:lstStyle/>
                    <a:p>
                      <a:pPr marR="228600"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ru-RU" sz="1400" kern="1000">
                          <a:effectLst/>
                        </a:rPr>
                        <a:t>НАДЕЖДА ВЫДРИНА</a:t>
                      </a:r>
                    </a:p>
                    <a:p>
                      <a:pPr marR="228600"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ru-RU" sz="1400" kern="1000">
                          <a:effectLst/>
                        </a:rPr>
                        <a:t>Заместитель Главы ОМПИ по юридическим вопросам</a:t>
                      </a:r>
                      <a:endParaRPr lang="ru-RU" sz="1400" kern="1000">
                        <a:effectLst/>
                        <a:latin typeface="Franklin Gothic Book" panose="020B0503020102020204" pitchFamily="34" charset="0"/>
                        <a:ea typeface="Franklin Gothic Book" panose="020B0503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68" marR="62668" marT="0" marB="0"/>
                </a:tc>
                <a:tc>
                  <a:txBody>
                    <a:bodyPr/>
                    <a:lstStyle/>
                    <a:p>
                      <a:pPr marR="228600"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ru-RU" sz="1400" kern="1000">
                          <a:effectLst/>
                        </a:rPr>
                        <a:t>КОСМИЧЕСКИЙ ЧЕЛОВЕК</a:t>
                      </a:r>
                      <a:endParaRPr lang="ru-RU" sz="1400" kern="1000">
                        <a:effectLst/>
                        <a:latin typeface="Franklin Gothic Book" panose="020B0503020102020204" pitchFamily="34" charset="0"/>
                        <a:ea typeface="Franklin Gothic Book" panose="020B0503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68" marR="62668" marT="0" marB="0"/>
                </a:tc>
              </a:tr>
              <a:tr h="594182">
                <a:tc>
                  <a:txBody>
                    <a:bodyPr/>
                    <a:lstStyle/>
                    <a:p>
                      <a:pPr marR="228600"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ru-RU" sz="1400" kern="1000">
                          <a:effectLst/>
                        </a:rPr>
                        <a:t>11:40-12:30</a:t>
                      </a:r>
                      <a:endParaRPr lang="ru-RU" sz="1400" kern="1000">
                        <a:effectLst/>
                        <a:latin typeface="Franklin Gothic Book" panose="020B0503020102020204" pitchFamily="34" charset="0"/>
                        <a:ea typeface="Franklin Gothic Book" panose="020B0503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68" marR="62668" marT="0" marB="0"/>
                </a:tc>
                <a:tc>
                  <a:txBody>
                    <a:bodyPr/>
                    <a:lstStyle/>
                    <a:p>
                      <a:pPr marR="228600"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ru-RU" sz="1400" b="1" kern="1000" dirty="0">
                          <a:effectLst/>
                        </a:rPr>
                        <a:t>НАТАЛЬЯ РОЙ</a:t>
                      </a:r>
                    </a:p>
                    <a:p>
                      <a:pPr marR="228600"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ru-RU" sz="1400" kern="1000" dirty="0">
                          <a:effectLst/>
                        </a:rPr>
                        <a:t>Октавный Полномочный </a:t>
                      </a:r>
                      <a:r>
                        <a:rPr lang="ru-RU" sz="1400" kern="1000" dirty="0" err="1">
                          <a:effectLst/>
                        </a:rPr>
                        <a:t>Конституционал</a:t>
                      </a:r>
                      <a:r>
                        <a:rPr lang="ru-RU" sz="1400" kern="1000" dirty="0">
                          <a:effectLst/>
                        </a:rPr>
                        <a:t> Совета Федерации Октав</a:t>
                      </a:r>
                      <a:endParaRPr lang="ru-RU" sz="1400" kern="1000" dirty="0">
                        <a:effectLst/>
                        <a:latin typeface="Franklin Gothic Book" panose="020B0503020102020204" pitchFamily="34" charset="0"/>
                        <a:ea typeface="Franklin Gothic Book" panose="020B0503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68" marR="62668" marT="0" marB="0"/>
                </a:tc>
                <a:tc>
                  <a:txBody>
                    <a:bodyPr/>
                    <a:lstStyle/>
                    <a:p>
                      <a:pPr marR="228600"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ru-RU" sz="1400" kern="1000" dirty="0" smtClean="0">
                          <a:effectLst/>
                          <a:latin typeface="Franklin Gothic Book" panose="020B0503020102020204" pitchFamily="34" charset="0"/>
                          <a:ea typeface="Franklin Gothic Book" panose="020B0503020102020204" pitchFamily="34" charset="0"/>
                          <a:cs typeface="Times New Roman" panose="02020603050405020304" pitchFamily="18" charset="0"/>
                        </a:rPr>
                        <a:t>ГЕНЕЗИС</a:t>
                      </a:r>
                      <a:r>
                        <a:rPr lang="ru-RU" sz="1400" kern="1000" baseline="0" dirty="0" smtClean="0">
                          <a:effectLst/>
                          <a:latin typeface="Franklin Gothic Book" panose="020B0503020102020204" pitchFamily="34" charset="0"/>
                          <a:ea typeface="Franklin Gothic Book" panose="020B0503020102020204" pitchFamily="34" charset="0"/>
                          <a:cs typeface="Times New Roman" panose="02020603050405020304" pitchFamily="18" charset="0"/>
                        </a:rPr>
                        <a:t> ВОСПИТАНИЯ ИПОСТАСНЫХ, ТРАНСВИЗОРНЫХ И СИНТЕЗТЕЛ ВИДОВ МАТЕРИИ</a:t>
                      </a:r>
                      <a:endParaRPr lang="ru-RU" sz="1400" kern="1000" dirty="0">
                        <a:effectLst/>
                        <a:latin typeface="Franklin Gothic Book" panose="020B0503020102020204" pitchFamily="34" charset="0"/>
                        <a:ea typeface="Franklin Gothic Book" panose="020B0503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68" marR="62668" marT="0" marB="0"/>
                </a:tc>
              </a:tr>
              <a:tr h="167114">
                <a:tc>
                  <a:txBody>
                    <a:bodyPr/>
                    <a:lstStyle/>
                    <a:p>
                      <a:pPr marR="228600"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ru-RU" sz="1400" kern="1000" dirty="0">
                          <a:effectLst/>
                        </a:rPr>
                        <a:t>12:30-13:00</a:t>
                      </a:r>
                      <a:endParaRPr lang="ru-RU" sz="1400" kern="1000" dirty="0">
                        <a:effectLst/>
                        <a:latin typeface="Franklin Gothic Book" panose="020B0503020102020204" pitchFamily="34" charset="0"/>
                        <a:ea typeface="Franklin Gothic Book" panose="020B0503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68" marR="62668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228600"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ru-RU" sz="1400" kern="1000" dirty="0">
                          <a:effectLst/>
                        </a:rPr>
                        <a:t>перерыв</a:t>
                      </a:r>
                      <a:endParaRPr lang="ru-RU" sz="1400" kern="1000" dirty="0">
                        <a:effectLst/>
                        <a:latin typeface="Franklin Gothic Book" panose="020B0503020102020204" pitchFamily="34" charset="0"/>
                        <a:ea typeface="Franklin Gothic Book" panose="020B0503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68" marR="62668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228600"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ru-RU" sz="1400" kern="1000" dirty="0">
                          <a:effectLst/>
                        </a:rPr>
                        <a:t> </a:t>
                      </a:r>
                      <a:endParaRPr lang="ru-RU" sz="1400" kern="1000" dirty="0">
                        <a:effectLst/>
                        <a:latin typeface="Franklin Gothic Book" panose="020B0503020102020204" pitchFamily="34" charset="0"/>
                        <a:ea typeface="Franklin Gothic Book" panose="020B0503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68" marR="62668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61296">
                <a:tc>
                  <a:txBody>
                    <a:bodyPr/>
                    <a:lstStyle/>
                    <a:p>
                      <a:pPr marR="228600"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ru-RU" sz="1400" kern="1000">
                          <a:effectLst/>
                        </a:rPr>
                        <a:t>13:00-13:20</a:t>
                      </a:r>
                      <a:endParaRPr lang="ru-RU" sz="1400" kern="1000">
                        <a:effectLst/>
                        <a:latin typeface="Franklin Gothic Book" panose="020B0503020102020204" pitchFamily="34" charset="0"/>
                        <a:ea typeface="Franklin Gothic Book" panose="020B0503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68" marR="62668" marT="0" marB="0"/>
                </a:tc>
                <a:tc>
                  <a:txBody>
                    <a:bodyPr/>
                    <a:lstStyle/>
                    <a:p>
                      <a:pPr marR="228600"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ru-RU" sz="1400" b="1" kern="1000" dirty="0">
                          <a:effectLst/>
                        </a:rPr>
                        <a:t>ЮРИЙ СОТНИКОВ </a:t>
                      </a:r>
                    </a:p>
                    <a:p>
                      <a:pPr marR="228600"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ru-RU" sz="1400" kern="1000" dirty="0">
                          <a:effectLst/>
                        </a:rPr>
                        <a:t>Посвящённый Космики Огня Жизни </a:t>
                      </a:r>
                      <a:r>
                        <a:rPr lang="ru-RU" sz="1400" kern="1000" dirty="0" err="1">
                          <a:effectLst/>
                        </a:rPr>
                        <a:t>Аватара</a:t>
                      </a:r>
                      <a:r>
                        <a:rPr lang="ru-RU" sz="1400" kern="1000" dirty="0">
                          <a:effectLst/>
                        </a:rPr>
                        <a:t>-Ипостаси ИВ Человека Изначально Вышестоящего </a:t>
                      </a:r>
                      <a:r>
                        <a:rPr lang="ru-RU" sz="1400" kern="1000" dirty="0" err="1">
                          <a:effectLst/>
                        </a:rPr>
                        <a:t>Аватара</a:t>
                      </a:r>
                      <a:r>
                        <a:rPr lang="ru-RU" sz="1400" kern="1000" dirty="0">
                          <a:effectLst/>
                        </a:rPr>
                        <a:t> Синтеза Савелия ППЦ Космики Огня г. Ставрополь</a:t>
                      </a:r>
                      <a:endParaRPr lang="ru-RU" sz="1400" kern="1000" dirty="0">
                        <a:effectLst/>
                        <a:latin typeface="Franklin Gothic Book" panose="020B0503020102020204" pitchFamily="34" charset="0"/>
                        <a:ea typeface="Franklin Gothic Book" panose="020B0503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68" marR="62668" marT="0" marB="0"/>
                </a:tc>
                <a:tc>
                  <a:txBody>
                    <a:bodyPr/>
                    <a:lstStyle/>
                    <a:p>
                      <a:pPr marR="228600"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ru-RU" sz="1400" kern="1000" dirty="0">
                          <a:effectLst/>
                        </a:rPr>
                        <a:t>ПОЛИТИКА КОНСТИТУЦИИ ИВО</a:t>
                      </a:r>
                      <a:endParaRPr lang="ru-RU" sz="1400" kern="1000" dirty="0">
                        <a:effectLst/>
                        <a:latin typeface="Franklin Gothic Book" panose="020B0503020102020204" pitchFamily="34" charset="0"/>
                        <a:ea typeface="Franklin Gothic Book" panose="020B0503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68" marR="62668" marT="0" marB="0"/>
                </a:tc>
              </a:tr>
              <a:tr h="427068">
                <a:tc>
                  <a:txBody>
                    <a:bodyPr/>
                    <a:lstStyle/>
                    <a:p>
                      <a:pPr marR="228600"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ru-RU" sz="1400" kern="1000">
                          <a:effectLst/>
                        </a:rPr>
                        <a:t>13:20-15:20</a:t>
                      </a:r>
                      <a:endParaRPr lang="ru-RU" sz="1400" kern="1000">
                        <a:effectLst/>
                        <a:latin typeface="Franklin Gothic Book" panose="020B0503020102020204" pitchFamily="34" charset="0"/>
                        <a:ea typeface="Franklin Gothic Book" panose="020B0503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68" marR="62668" marT="0" marB="0"/>
                </a:tc>
                <a:tc>
                  <a:txBody>
                    <a:bodyPr/>
                    <a:lstStyle/>
                    <a:p>
                      <a:pPr marR="228600"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ru-RU" sz="1400" b="1" kern="1000" dirty="0">
                          <a:effectLst/>
                        </a:rPr>
                        <a:t>КИРА САМИГУЛИНА</a:t>
                      </a:r>
                    </a:p>
                    <a:p>
                      <a:pPr marR="228600"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ru-RU" sz="1400" kern="1000" dirty="0">
                          <a:effectLst/>
                        </a:rPr>
                        <a:t>Глава </a:t>
                      </a:r>
                      <a:r>
                        <a:rPr lang="ru-RU" sz="1400" kern="1000" dirty="0" err="1">
                          <a:effectLst/>
                        </a:rPr>
                        <a:t>Октавно</a:t>
                      </a:r>
                      <a:r>
                        <a:rPr lang="ru-RU" sz="1400" kern="1000" dirty="0">
                          <a:effectLst/>
                        </a:rPr>
                        <a:t>-Метагалактического Парламента ИВДИВО </a:t>
                      </a:r>
                      <a:endParaRPr lang="ru-RU" sz="1400" kern="1000" dirty="0">
                        <a:effectLst/>
                        <a:latin typeface="Franklin Gothic Book" panose="020B0503020102020204" pitchFamily="34" charset="0"/>
                        <a:ea typeface="Franklin Gothic Book" panose="020B0503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68" marR="62668" marT="0" marB="0"/>
                </a:tc>
                <a:tc>
                  <a:txBody>
                    <a:bodyPr/>
                    <a:lstStyle/>
                    <a:p>
                      <a:pPr marR="228600"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ru-RU" sz="1400" kern="1000" dirty="0">
                          <a:effectLst/>
                        </a:rPr>
                        <a:t>КОНСТИТУЦИЯ ИЗНАЧАЛЬНО ВЫШЕСТОЯЩЕГО ОТЦА</a:t>
                      </a:r>
                      <a:endParaRPr lang="ru-RU" sz="1400" kern="1000" dirty="0">
                        <a:effectLst/>
                        <a:latin typeface="Franklin Gothic Book" panose="020B0503020102020204" pitchFamily="34" charset="0"/>
                        <a:ea typeface="Franklin Gothic Book" panose="020B0503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68" marR="62668" marT="0" marB="0"/>
                </a:tc>
              </a:tr>
              <a:tr h="427068">
                <a:tc>
                  <a:txBody>
                    <a:bodyPr/>
                    <a:lstStyle/>
                    <a:p>
                      <a:pPr marR="228600"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ru-RU" sz="1400" kern="1000">
                          <a:effectLst/>
                        </a:rPr>
                        <a:t>15:20-16:40</a:t>
                      </a:r>
                      <a:endParaRPr lang="ru-RU" sz="1400" kern="1000">
                        <a:effectLst/>
                        <a:latin typeface="Franklin Gothic Book" panose="020B0503020102020204" pitchFamily="34" charset="0"/>
                        <a:ea typeface="Franklin Gothic Book" panose="020B0503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68" marR="62668" marT="0" marB="0"/>
                </a:tc>
                <a:tc>
                  <a:txBody>
                    <a:bodyPr/>
                    <a:lstStyle/>
                    <a:p>
                      <a:pPr marR="228600"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ru-RU" sz="1400" b="1" kern="1000" dirty="0">
                          <a:effectLst/>
                        </a:rPr>
                        <a:t>АЛЕКСАНДРА ВЛАСОВА</a:t>
                      </a:r>
                    </a:p>
                    <a:p>
                      <a:pPr marR="228600"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ru-RU" sz="1400" kern="1000" dirty="0">
                          <a:effectLst/>
                        </a:rPr>
                        <a:t>Заместитель Главы ОМПИ по конституциональной подготовке</a:t>
                      </a:r>
                      <a:endParaRPr lang="ru-RU" sz="1400" kern="1000" dirty="0">
                        <a:effectLst/>
                        <a:latin typeface="Franklin Gothic Book" panose="020B0503020102020204" pitchFamily="34" charset="0"/>
                        <a:ea typeface="Franklin Gothic Book" panose="020B0503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68" marR="62668" marT="0" marB="0"/>
                </a:tc>
                <a:tc>
                  <a:txBody>
                    <a:bodyPr/>
                    <a:lstStyle/>
                    <a:p>
                      <a:pPr marL="0" marR="22860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000" dirty="0" smtClean="0">
                          <a:effectLst/>
                        </a:rPr>
                        <a:t>КОНСТИТУЦИЯ ИЗНАЧАЛЬНО ВЫШЕСТОЯЩЕГО ОТЦА</a:t>
                      </a:r>
                      <a:r>
                        <a:rPr lang="ru-RU" sz="1400" kern="1000" baseline="0" dirty="0" smtClean="0">
                          <a:effectLst/>
                          <a:latin typeface="Franklin Gothic Book" panose="020B0503020102020204" pitchFamily="34" charset="0"/>
                          <a:cs typeface="Times New Roman" panose="02020603050405020304" pitchFamily="18" charset="0"/>
                        </a:rPr>
                        <a:t> КАЖДОГО</a:t>
                      </a:r>
                      <a:endParaRPr lang="ru-RU" sz="1400" kern="1000" dirty="0" smtClean="0">
                        <a:effectLst/>
                        <a:latin typeface="Franklin Gothic Book" panose="020B0503020102020204" pitchFamily="34" charset="0"/>
                        <a:ea typeface="Franklin Gothic Book" panose="020B0503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68" marR="62668" marT="0" marB="0"/>
                </a:tc>
              </a:tr>
              <a:tr h="167114">
                <a:tc>
                  <a:txBody>
                    <a:bodyPr/>
                    <a:lstStyle/>
                    <a:p>
                      <a:pPr marR="228600"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ru-RU" sz="1400" kern="1000">
                          <a:effectLst/>
                        </a:rPr>
                        <a:t>16:40-17:00</a:t>
                      </a:r>
                      <a:endParaRPr lang="ru-RU" sz="1400" kern="1000">
                        <a:effectLst/>
                        <a:latin typeface="Franklin Gothic Book" panose="020B0503020102020204" pitchFamily="34" charset="0"/>
                        <a:ea typeface="Franklin Gothic Book" panose="020B0503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68" marR="62668" marT="0" marB="0"/>
                </a:tc>
                <a:tc>
                  <a:txBody>
                    <a:bodyPr/>
                    <a:lstStyle/>
                    <a:p>
                      <a:pPr marR="228600"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ru-RU" sz="1400" kern="1000" dirty="0">
                          <a:effectLst/>
                        </a:rPr>
                        <a:t>Закрытие сессии</a:t>
                      </a:r>
                      <a:endParaRPr lang="ru-RU" sz="1400" kern="1000" dirty="0">
                        <a:effectLst/>
                        <a:latin typeface="Franklin Gothic Book" panose="020B0503020102020204" pitchFamily="34" charset="0"/>
                        <a:ea typeface="Franklin Gothic Book" panose="020B0503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68" marR="62668" marT="0" marB="0"/>
                </a:tc>
                <a:tc>
                  <a:txBody>
                    <a:bodyPr/>
                    <a:lstStyle/>
                    <a:p>
                      <a:pPr marR="228600"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ru-RU" sz="1400" kern="1000" dirty="0">
                          <a:effectLst/>
                        </a:rPr>
                        <a:t> </a:t>
                      </a:r>
                      <a:endParaRPr lang="ru-RU" sz="1400" kern="1000" dirty="0">
                        <a:effectLst/>
                        <a:latin typeface="Franklin Gothic Book" panose="020B0503020102020204" pitchFamily="34" charset="0"/>
                        <a:ea typeface="Franklin Gothic Book" panose="020B0503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68" marR="62668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7479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>
            <a:lum/>
          </a:blip>
          <a:srcRect l="2830" r="2828"/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263352" y="2276872"/>
            <a:ext cx="11521279" cy="3447281"/>
          </a:xfrm>
          <a:prstGeom prst="roundRect">
            <a:avLst/>
          </a:prstGeom>
          <a:solidFill>
            <a:schemeClr val="tx2">
              <a:lumMod val="50000"/>
              <a:alpha val="49020"/>
            </a:schemeClr>
          </a:solidFill>
        </p:spPr>
        <p:txBody>
          <a:bodyPr anchor="t">
            <a:noAutofit/>
          </a:bodyPr>
          <a:lstStyle/>
          <a:p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ОТКРЫТИЕ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СЕССИИ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ДЕЯТЕЛЬНОСТЬ ОМПИ</a:t>
            </a:r>
            <a:b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ПОСЛЕДНИЕ ИЗМЕНЕНИЯ ОМПИ</a:t>
            </a:r>
            <a:endParaRPr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456" y="248064"/>
            <a:ext cx="2028808" cy="2028808"/>
          </a:xfrm>
          <a:prstGeom prst="rect">
            <a:avLst/>
          </a:prstGeom>
        </p:spPr>
      </p:pic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 bwMode="auto">
          <a:xfrm>
            <a:off x="1631504" y="5877272"/>
            <a:ext cx="10153127" cy="792088"/>
          </a:xfrm>
          <a:prstGeom prst="roundRect">
            <a:avLst/>
          </a:prstGeom>
          <a:solidFill>
            <a:srgbClr val="222A35">
              <a:alpha val="49020"/>
            </a:srgbClr>
          </a:solidFill>
        </p:spPr>
        <p:txBody>
          <a:bodyPr>
            <a:normAutofit fontScale="62500" lnSpcReduction="20000"/>
          </a:bodyPr>
          <a:lstStyle/>
          <a:p>
            <a:pPr algn="r"/>
            <a:r>
              <a:rPr lang="ru-RU" sz="3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Заместитель Главы ОМПИ по полномочным парламентским </a:t>
            </a:r>
            <a:r>
              <a:rPr lang="ru-RU" sz="3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центрам </a:t>
            </a:r>
            <a:endParaRPr lang="ru-RU" sz="37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ru-RU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Мендель Марина</a:t>
            </a:r>
            <a:endParaRPr lang="ru-RU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1010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>
            <a:lum/>
          </a:blip>
          <a:srcRect l="2830" r="2828"/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 bwMode="auto">
          <a:xfrm>
            <a:off x="1524000" y="6459668"/>
            <a:ext cx="9144000" cy="398332"/>
          </a:xfrm>
          <a:prstGeom prst="rect">
            <a:avLst/>
          </a:prstGeom>
          <a:solidFill>
            <a:srgbClr val="0065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Подзаголовок 6"/>
          <p:cNvSpPr txBox="1"/>
          <p:nvPr/>
        </p:nvSpPr>
        <p:spPr bwMode="auto">
          <a:xfrm>
            <a:off x="1932738" y="6589554"/>
            <a:ext cx="242316" cy="1975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30000"/>
              </a:lnSpc>
              <a:defRPr/>
            </a:pPr>
            <a:r>
              <a:rPr lang="en-US" sz="1000">
                <a:solidFill>
                  <a:schemeClr val="bg1"/>
                </a:solidFill>
              </a:rPr>
              <a:t>2</a:t>
            </a:r>
            <a:endParaRPr lang="ru-RU" sz="1000">
              <a:solidFill>
                <a:schemeClr val="bg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95400" y="836712"/>
            <a:ext cx="10363200" cy="4531966"/>
          </a:xfrm>
        </p:spPr>
        <p:txBody>
          <a:bodyPr>
            <a:normAutofit fontScale="90000"/>
          </a:bodyPr>
          <a:lstStyle/>
          <a:p>
            <a:pPr lvl="0"/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Октавно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-Метагалактического Парламента ИВДИВО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Палата Федерации Октав</a:t>
            </a:r>
            <a:br>
              <a:rPr lang="ru-RU" dirty="0"/>
            </a:br>
            <a:r>
              <a:rPr lang="ru-RU" dirty="0"/>
              <a:t>Палата Метагалактической Думы</a:t>
            </a:r>
            <a:br>
              <a:rPr lang="ru-RU" dirty="0"/>
            </a:br>
            <a:r>
              <a:rPr lang="ru-RU" dirty="0"/>
              <a:t>Палата Мирового Сената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 bwMode="auto">
          <a:xfrm>
            <a:off x="1524000" y="6459668"/>
            <a:ext cx="9144000" cy="398332"/>
          </a:xfrm>
          <a:prstGeom prst="rect">
            <a:avLst/>
          </a:prstGeom>
          <a:solidFill>
            <a:srgbClr val="0065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Подзаголовок 6"/>
          <p:cNvSpPr txBox="1"/>
          <p:nvPr/>
        </p:nvSpPr>
        <p:spPr bwMode="auto">
          <a:xfrm>
            <a:off x="1932738" y="6589554"/>
            <a:ext cx="242316" cy="1975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30000"/>
              </a:lnSpc>
              <a:defRPr/>
            </a:pPr>
            <a:r>
              <a:rPr lang="en-US" sz="1000">
                <a:solidFill>
                  <a:schemeClr val="bg1"/>
                </a:solidFill>
              </a:rPr>
              <a:t>2</a:t>
            </a:r>
            <a:endParaRPr lang="ru-RU" sz="1000">
              <a:solidFill>
                <a:schemeClr val="bg1"/>
              </a:solidFill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137964365"/>
              </p:ext>
            </p:extLst>
          </p:nvPr>
        </p:nvGraphicFramePr>
        <p:xfrm>
          <a:off x="1199456" y="119362"/>
          <a:ext cx="9649072" cy="62579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79376" y="3068960"/>
            <a:ext cx="10369152" cy="2016224"/>
          </a:xfrm>
          <a:prstGeom prst="rect">
            <a:avLst/>
          </a:prstGeom>
          <a:noFill/>
          <a:ln w="28575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4147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>
            <a:lum/>
          </a:blip>
          <a:srcRect l="2830" r="2828"/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 bwMode="auto">
          <a:xfrm>
            <a:off x="1524000" y="6459668"/>
            <a:ext cx="9144000" cy="398332"/>
          </a:xfrm>
          <a:prstGeom prst="rect">
            <a:avLst/>
          </a:prstGeom>
          <a:solidFill>
            <a:srgbClr val="0065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9" name="Подзаголовок 6"/>
          <p:cNvSpPr txBox="1"/>
          <p:nvPr/>
        </p:nvSpPr>
        <p:spPr bwMode="auto">
          <a:xfrm>
            <a:off x="1932738" y="6589554"/>
            <a:ext cx="242316" cy="1975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30000"/>
              </a:lnSpc>
              <a:defRPr/>
            </a:pPr>
            <a:r>
              <a:rPr lang="en-US" sz="1000">
                <a:solidFill>
                  <a:prstClr val="white"/>
                </a:solidFill>
              </a:rPr>
              <a:t>2</a:t>
            </a:r>
            <a:endParaRPr lang="ru-RU" sz="1000">
              <a:solidFill>
                <a:prstClr val="white"/>
              </a:solidFill>
            </a:endParaRPr>
          </a:p>
        </p:txBody>
      </p:sp>
      <p:sp>
        <p:nvSpPr>
          <p:cNvPr id="6" name="Заголовок 2"/>
          <p:cNvSpPr>
            <a:spLocks noGrp="1"/>
          </p:cNvSpPr>
          <p:nvPr>
            <p:ph type="ctrTitle"/>
          </p:nvPr>
        </p:nvSpPr>
        <p:spPr bwMode="auto">
          <a:xfrm>
            <a:off x="479376" y="1268760"/>
            <a:ext cx="10363200" cy="4830868"/>
          </a:xfrm>
        </p:spPr>
        <p:txBody>
          <a:bodyPr>
            <a:normAutofit fontScale="90000"/>
          </a:bodyPr>
          <a:lstStyle/>
          <a:p>
            <a:pPr lvl="0" algn="l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Оперативный Совет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Октавно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-Метагалактического Парламента ИВДИВО: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smtClean="0"/>
              <a:t>Главы </a:t>
            </a:r>
            <a:r>
              <a:rPr lang="ru-RU" sz="3600" dirty="0" err="1"/>
              <a:t>Октавно</a:t>
            </a:r>
            <a:r>
              <a:rPr lang="ru-RU" sz="3600" dirty="0"/>
              <a:t>-Метагалактического Парламента ИВДИВО, </a:t>
            </a:r>
            <a:br>
              <a:rPr lang="ru-RU" sz="3600" dirty="0"/>
            </a:br>
            <a:r>
              <a:rPr lang="ru-RU" sz="3600" dirty="0" smtClean="0"/>
              <a:t>Заместителя </a:t>
            </a:r>
            <a:r>
              <a:rPr lang="ru-RU" sz="3600" dirty="0"/>
              <a:t>Главы ОМПИ по юридическим вопросам, </a:t>
            </a:r>
            <a:br>
              <a:rPr lang="ru-RU" sz="3600" dirty="0"/>
            </a:br>
            <a:r>
              <a:rPr lang="ru-RU" sz="3600" dirty="0" smtClean="0"/>
              <a:t>Заместителя </a:t>
            </a:r>
            <a:r>
              <a:rPr lang="ru-RU" sz="3600" dirty="0"/>
              <a:t>Главы ОМПИ по полномочным парламентским центрам,</a:t>
            </a:r>
            <a:br>
              <a:rPr lang="ru-RU" sz="3600" dirty="0"/>
            </a:br>
            <a:r>
              <a:rPr lang="ru-RU" sz="3600" dirty="0" smtClean="0"/>
              <a:t>Заместителя </a:t>
            </a:r>
            <a:r>
              <a:rPr lang="ru-RU" sz="3600" dirty="0"/>
              <a:t>Главы ОМПИ по конституциональной подготовке,</a:t>
            </a:r>
            <a:br>
              <a:rPr lang="ru-RU" sz="3600" dirty="0"/>
            </a:br>
            <a:r>
              <a:rPr lang="ru-RU" sz="3600" dirty="0" smtClean="0"/>
              <a:t>Парламентского </a:t>
            </a:r>
            <a:r>
              <a:rPr lang="ru-RU" sz="3600" dirty="0"/>
              <a:t>Секретаря</a:t>
            </a:r>
          </a:p>
        </p:txBody>
      </p:sp>
    </p:spTree>
    <p:extLst>
      <p:ext uri="{BB962C8B-B14F-4D97-AF65-F5344CB8AC3E}">
        <p14:creationId xmlns:p14="http://schemas.microsoft.com/office/powerpoint/2010/main" val="880642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>
            <a:lum/>
          </a:blip>
          <a:srcRect l="2830" r="2828"/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 bwMode="auto">
          <a:xfrm>
            <a:off x="1524000" y="6459668"/>
            <a:ext cx="9144000" cy="398332"/>
          </a:xfrm>
          <a:prstGeom prst="rect">
            <a:avLst/>
          </a:prstGeom>
          <a:solidFill>
            <a:srgbClr val="0065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9" name="Подзаголовок 6"/>
          <p:cNvSpPr txBox="1"/>
          <p:nvPr/>
        </p:nvSpPr>
        <p:spPr bwMode="auto">
          <a:xfrm>
            <a:off x="1932738" y="6589554"/>
            <a:ext cx="242316" cy="1975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30000"/>
              </a:lnSpc>
              <a:defRPr/>
            </a:pPr>
            <a:r>
              <a:rPr lang="en-US" sz="1000">
                <a:solidFill>
                  <a:prstClr val="white"/>
                </a:solidFill>
              </a:rPr>
              <a:t>2</a:t>
            </a:r>
            <a:endParaRPr lang="ru-RU" sz="1000">
              <a:solidFill>
                <a:prstClr val="white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95400" y="1764508"/>
            <a:ext cx="10363200" cy="4892006"/>
          </a:xfrm>
        </p:spPr>
        <p:txBody>
          <a:bodyPr>
            <a:noAutofit/>
          </a:bodyPr>
          <a:lstStyle/>
          <a:p>
            <a:pPr lvl="0"/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Палата </a:t>
            </a:r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Федерации Октав: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dirty="0"/>
              <a:t>Палата реализуется деятельностью Совета Федерации Октав </a:t>
            </a:r>
            <a:r>
              <a:rPr lang="ru-RU" sz="3600" dirty="0" smtClean="0"/>
              <a:t>ОМ </a:t>
            </a:r>
            <a:r>
              <a:rPr lang="ru-RU" sz="3600" dirty="0"/>
              <a:t>Парламента ИВДИВО, состоящего из 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32 Октавных Полномочных </a:t>
            </a:r>
            <a:r>
              <a:rPr lang="ru-RU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Конституционалов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dirty="0"/>
              <a:t>32 Октавных Полномочных </a:t>
            </a:r>
            <a:r>
              <a:rPr lang="ru-RU" sz="3600" dirty="0" err="1"/>
              <a:t>Конституционалов</a:t>
            </a:r>
            <a:r>
              <a:rPr lang="ru-RU" sz="3600" dirty="0"/>
              <a:t> </a:t>
            </a:r>
            <a:r>
              <a:rPr lang="ru-RU" sz="3600" dirty="0" smtClean="0"/>
              <a:t>ответственные </a:t>
            </a:r>
            <a:r>
              <a:rPr lang="ru-RU" sz="3600" dirty="0"/>
              <a:t>за написание и развёртывание 32 Глав Конституции Изначально Вышестоящего </a:t>
            </a:r>
            <a:r>
              <a:rPr lang="ru-RU" sz="3600" dirty="0" smtClean="0"/>
              <a:t>Отца</a:t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Глава Совета- Глава ОМП ИВДИВО</a:t>
            </a:r>
            <a:br>
              <a:rPr lang="ru-RU" sz="3600" dirty="0" smtClean="0"/>
            </a:b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117108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>
            <a:lum/>
          </a:blip>
          <a:srcRect l="2830" r="2828"/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 bwMode="auto">
          <a:xfrm>
            <a:off x="1524000" y="6669360"/>
            <a:ext cx="9144000" cy="188640"/>
          </a:xfrm>
          <a:prstGeom prst="rect">
            <a:avLst/>
          </a:prstGeom>
          <a:solidFill>
            <a:srgbClr val="0065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9" name="Подзаголовок 6"/>
          <p:cNvSpPr txBox="1"/>
          <p:nvPr/>
        </p:nvSpPr>
        <p:spPr bwMode="auto">
          <a:xfrm>
            <a:off x="1932738" y="6589554"/>
            <a:ext cx="242316" cy="1975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30000"/>
              </a:lnSpc>
              <a:defRPr/>
            </a:pPr>
            <a:r>
              <a:rPr lang="en-US" sz="1000">
                <a:solidFill>
                  <a:prstClr val="white"/>
                </a:solidFill>
              </a:rPr>
              <a:t>2</a:t>
            </a:r>
            <a:endParaRPr lang="ru-RU" sz="1000">
              <a:solidFill>
                <a:prstClr val="white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551384" y="2255100"/>
            <a:ext cx="10363200" cy="4531966"/>
          </a:xfrm>
        </p:spPr>
        <p:txBody>
          <a:bodyPr>
            <a:noAutofit/>
          </a:bodyPr>
          <a:lstStyle/>
          <a:p>
            <a:pPr lvl="0" algn="l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 нечетных Глав Конституции ИВО: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dirty="0" smtClean="0"/>
              <a:t>1 </a:t>
            </a:r>
            <a:r>
              <a:rPr lang="ru-RU" sz="2800" dirty="0"/>
              <a:t>ИВ </a:t>
            </a:r>
            <a:r>
              <a:rPr lang="ru-RU" sz="2800" dirty="0" smtClean="0"/>
              <a:t>Отец</a:t>
            </a:r>
            <a:br>
              <a:rPr lang="ru-RU" sz="2800" dirty="0" smtClean="0"/>
            </a:br>
            <a:r>
              <a:rPr lang="ru-RU" sz="2800" dirty="0" smtClean="0"/>
              <a:t>3 </a:t>
            </a:r>
            <a:r>
              <a:rPr lang="ru-RU" sz="2800" dirty="0"/>
              <a:t>ИВ </a:t>
            </a:r>
            <a:r>
              <a:rPr lang="ru-RU" sz="2800" dirty="0" err="1"/>
              <a:t>Аватары</a:t>
            </a:r>
            <a:r>
              <a:rPr lang="ru-RU" sz="2800" dirty="0"/>
              <a:t> </a:t>
            </a:r>
            <a:r>
              <a:rPr lang="ru-RU" sz="2800" dirty="0" smtClean="0"/>
              <a:t>ИВ</a:t>
            </a:r>
            <a:br>
              <a:rPr lang="ru-RU" sz="2800" dirty="0" smtClean="0"/>
            </a:br>
            <a:r>
              <a:rPr lang="ru-RU" sz="2800" dirty="0" smtClean="0"/>
              <a:t>5 </a:t>
            </a:r>
            <a:r>
              <a:rPr lang="ru-RU" sz="2800" dirty="0"/>
              <a:t>Человеческая Жизнь </a:t>
            </a:r>
            <a:r>
              <a:rPr lang="ru-RU" sz="2800" dirty="0" smtClean="0"/>
              <a:t>каждого</a:t>
            </a:r>
            <a:br>
              <a:rPr lang="ru-RU" sz="2800" dirty="0" smtClean="0"/>
            </a:br>
            <a:r>
              <a:rPr lang="ru-RU" sz="2800" dirty="0" smtClean="0"/>
              <a:t>7 </a:t>
            </a:r>
            <a:r>
              <a:rPr lang="ru-RU" sz="2800" dirty="0"/>
              <a:t>Компетентная Жизнь </a:t>
            </a:r>
            <a:r>
              <a:rPr lang="ru-RU" sz="2800" dirty="0" smtClean="0"/>
              <a:t>каждого</a:t>
            </a:r>
            <a:br>
              <a:rPr lang="ru-RU" sz="2800" dirty="0" smtClean="0"/>
            </a:br>
            <a:r>
              <a:rPr lang="ru-RU" sz="2800" dirty="0" smtClean="0"/>
              <a:t>9 </a:t>
            </a:r>
            <a:r>
              <a:rPr lang="ru-RU" sz="2800" dirty="0"/>
              <a:t>Полномочная Жизнь </a:t>
            </a:r>
            <a:r>
              <a:rPr lang="ru-RU" sz="2800" dirty="0" smtClean="0"/>
              <a:t>каждого</a:t>
            </a:r>
            <a:br>
              <a:rPr lang="ru-RU" sz="2800" dirty="0" smtClean="0"/>
            </a:br>
            <a:r>
              <a:rPr lang="ru-RU" sz="2800" dirty="0" smtClean="0"/>
              <a:t>11 </a:t>
            </a:r>
            <a:r>
              <a:rPr lang="ru-RU" sz="2800" dirty="0"/>
              <a:t>Извечная Жизнь </a:t>
            </a:r>
            <a:r>
              <a:rPr lang="ru-RU" sz="2800" dirty="0" smtClean="0"/>
              <a:t>каждого</a:t>
            </a:r>
            <a:br>
              <a:rPr lang="ru-RU" sz="2800" dirty="0" smtClean="0"/>
            </a:br>
            <a:r>
              <a:rPr lang="ru-RU" sz="2800" dirty="0" smtClean="0"/>
              <a:t>13 ИВДИВО</a:t>
            </a:r>
            <a:br>
              <a:rPr lang="ru-RU" sz="2800" dirty="0" smtClean="0"/>
            </a:br>
            <a:r>
              <a:rPr lang="ru-RU" sz="2800" dirty="0" smtClean="0"/>
              <a:t>15 </a:t>
            </a:r>
            <a:r>
              <a:rPr lang="ru-RU" sz="2800" dirty="0"/>
              <a:t>Ядра </a:t>
            </a:r>
            <a:r>
              <a:rPr lang="ru-RU" sz="2800" dirty="0" smtClean="0"/>
              <a:t>Синтеза</a:t>
            </a:r>
            <a:br>
              <a:rPr lang="ru-RU" sz="2800" dirty="0" smtClean="0"/>
            </a:br>
            <a:r>
              <a:rPr lang="ru-RU" sz="2800" dirty="0" smtClean="0"/>
              <a:t>17 </a:t>
            </a:r>
            <a:r>
              <a:rPr lang="ru-RU" sz="2800" dirty="0" err="1"/>
              <a:t>Метаизвечный</a:t>
            </a:r>
            <a:r>
              <a:rPr lang="ru-RU" sz="2800" dirty="0"/>
              <a:t> гражданин </a:t>
            </a:r>
            <a:r>
              <a:rPr lang="ru-RU" sz="2800" dirty="0" err="1"/>
              <a:t>синтезфизичности</a:t>
            </a:r>
            <a:r>
              <a:rPr lang="ru-RU" sz="2800" dirty="0"/>
              <a:t> </a:t>
            </a:r>
            <a:r>
              <a:rPr lang="ru-RU" sz="2800" dirty="0" smtClean="0"/>
              <a:t>ИВДИВО</a:t>
            </a:r>
            <a:br>
              <a:rPr lang="ru-RU" sz="2800" dirty="0" smtClean="0"/>
            </a:br>
            <a:r>
              <a:rPr lang="ru-RU" sz="2800" dirty="0" smtClean="0"/>
              <a:t>19 </a:t>
            </a:r>
            <a:r>
              <a:rPr lang="ru-RU" sz="2800" dirty="0"/>
              <a:t>Цивилизованное Светское Общение с </a:t>
            </a:r>
            <a:r>
              <a:rPr lang="ru-RU" sz="2800" dirty="0" smtClean="0"/>
              <a:t>ИВО</a:t>
            </a:r>
            <a:br>
              <a:rPr lang="ru-RU" sz="2800" dirty="0" smtClean="0"/>
            </a:br>
            <a:r>
              <a:rPr lang="ru-RU" sz="2800" dirty="0" smtClean="0"/>
              <a:t>21 </a:t>
            </a:r>
            <a:r>
              <a:rPr lang="ru-RU" sz="2800" dirty="0"/>
              <a:t>Цивилизованное Светское Общение с ИВ </a:t>
            </a:r>
            <a:r>
              <a:rPr lang="ru-RU" sz="2800" dirty="0" err="1"/>
              <a:t>Аватарами</a:t>
            </a:r>
            <a:r>
              <a:rPr lang="ru-RU" sz="2800" dirty="0"/>
              <a:t> </a:t>
            </a:r>
            <a:r>
              <a:rPr lang="ru-RU" sz="2800" dirty="0" smtClean="0"/>
              <a:t>ИВО</a:t>
            </a:r>
            <a:br>
              <a:rPr lang="ru-RU" sz="2800" dirty="0" smtClean="0"/>
            </a:br>
            <a:r>
              <a:rPr lang="ru-RU" sz="2800" dirty="0" smtClean="0"/>
              <a:t>23 </a:t>
            </a:r>
            <a:r>
              <a:rPr lang="ru-RU" sz="2800" dirty="0"/>
              <a:t>Цивилизация Синтеза </a:t>
            </a:r>
            <a:r>
              <a:rPr lang="ru-RU" sz="2800" dirty="0" smtClean="0"/>
              <a:t>О-Ч-С-Землянина</a:t>
            </a:r>
            <a:br>
              <a:rPr lang="ru-RU" sz="2800" dirty="0" smtClean="0"/>
            </a:br>
            <a:r>
              <a:rPr lang="ru-RU" sz="2800" dirty="0" smtClean="0"/>
              <a:t>25 </a:t>
            </a:r>
            <a:r>
              <a:rPr lang="ru-RU" sz="2800" dirty="0" err="1"/>
              <a:t>Метаизвечная</a:t>
            </a:r>
            <a:r>
              <a:rPr lang="ru-RU" sz="2800" dirty="0"/>
              <a:t> Империя </a:t>
            </a:r>
            <a:r>
              <a:rPr lang="ru-RU" sz="2800" dirty="0" err="1"/>
              <a:t>Синтезфизичности</a:t>
            </a:r>
            <a:r>
              <a:rPr lang="ru-RU" sz="2800" dirty="0"/>
              <a:t> </a:t>
            </a:r>
            <a:r>
              <a:rPr lang="ru-RU" sz="2800" dirty="0" smtClean="0"/>
              <a:t>ИВО</a:t>
            </a:r>
            <a:br>
              <a:rPr lang="ru-RU" sz="2800" dirty="0" smtClean="0"/>
            </a:br>
            <a:r>
              <a:rPr lang="ru-RU" sz="2800" dirty="0" smtClean="0"/>
              <a:t>27 </a:t>
            </a:r>
            <a:r>
              <a:rPr lang="ru-RU" sz="2800" dirty="0"/>
              <a:t>Император </a:t>
            </a:r>
            <a:r>
              <a:rPr lang="ru-RU" sz="2800" dirty="0" err="1"/>
              <a:t>Метаизвечной</a:t>
            </a:r>
            <a:r>
              <a:rPr lang="ru-RU" sz="2800" dirty="0"/>
              <a:t> Империи </a:t>
            </a:r>
            <a:r>
              <a:rPr lang="ru-RU" sz="2800" dirty="0" err="1"/>
              <a:t>Синтезфизичности</a:t>
            </a:r>
            <a:r>
              <a:rPr lang="ru-RU" sz="2800" dirty="0"/>
              <a:t> </a:t>
            </a:r>
            <a:r>
              <a:rPr lang="ru-RU" sz="2800" dirty="0" smtClean="0"/>
              <a:t>ИВО</a:t>
            </a:r>
            <a:br>
              <a:rPr lang="ru-RU" sz="2800" dirty="0" smtClean="0"/>
            </a:br>
            <a:r>
              <a:rPr lang="ru-RU" sz="2800" dirty="0" smtClean="0"/>
              <a:t>29 </a:t>
            </a:r>
            <a:r>
              <a:rPr lang="ru-RU" sz="2800" dirty="0"/>
              <a:t>32 Имперские Организации </a:t>
            </a:r>
            <a:r>
              <a:rPr lang="ru-RU" sz="2800" dirty="0" smtClean="0"/>
              <a:t>каждого</a:t>
            </a:r>
            <a:br>
              <a:rPr lang="ru-RU" sz="2800" dirty="0" smtClean="0"/>
            </a:br>
            <a:r>
              <a:rPr lang="ru-RU" sz="2800" dirty="0" smtClean="0"/>
              <a:t>31 </a:t>
            </a:r>
            <a:r>
              <a:rPr lang="ru-RU" sz="2800" dirty="0"/>
              <a:t>Экспансия ЧЗ </a:t>
            </a:r>
            <a:r>
              <a:rPr lang="ru-RU" sz="2800" dirty="0" err="1"/>
              <a:t>Метаизвечным</a:t>
            </a:r>
            <a:r>
              <a:rPr lang="ru-RU" sz="2800" dirty="0"/>
              <a:t> Космосом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283089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>
            <a:lum/>
          </a:blip>
          <a:srcRect l="2830" r="2828"/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 bwMode="auto">
          <a:xfrm>
            <a:off x="1524000" y="6669360"/>
            <a:ext cx="9144000" cy="188640"/>
          </a:xfrm>
          <a:prstGeom prst="rect">
            <a:avLst/>
          </a:prstGeom>
          <a:solidFill>
            <a:srgbClr val="0065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9" name="Подзаголовок 6"/>
          <p:cNvSpPr txBox="1"/>
          <p:nvPr/>
        </p:nvSpPr>
        <p:spPr bwMode="auto">
          <a:xfrm>
            <a:off x="1932738" y="6589554"/>
            <a:ext cx="242316" cy="1975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30000"/>
              </a:lnSpc>
              <a:defRPr/>
            </a:pPr>
            <a:r>
              <a:rPr lang="en-US" sz="1000">
                <a:solidFill>
                  <a:prstClr val="white"/>
                </a:solidFill>
              </a:rPr>
              <a:t>2</a:t>
            </a:r>
            <a:endParaRPr lang="ru-RU" sz="1000">
              <a:solidFill>
                <a:prstClr val="white"/>
              </a:solidFill>
            </a:endParaRPr>
          </a:p>
        </p:txBody>
      </p:sp>
      <p:sp>
        <p:nvSpPr>
          <p:cNvPr id="6" name="Заголовок 2"/>
          <p:cNvSpPr txBox="1">
            <a:spLocks/>
          </p:cNvSpPr>
          <p:nvPr/>
        </p:nvSpPr>
        <p:spPr bwMode="auto">
          <a:xfrm>
            <a:off x="623392" y="2156344"/>
            <a:ext cx="10363200" cy="453196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 четных Глав Конституции ИВО:</a:t>
            </a:r>
            <a:b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dirty="0" smtClean="0"/>
              <a:t>2 Человек</a:t>
            </a:r>
            <a:br>
              <a:rPr lang="ru-RU" sz="2800" dirty="0" smtClean="0"/>
            </a:br>
            <a:r>
              <a:rPr lang="ru-RU" sz="2800" dirty="0" smtClean="0"/>
              <a:t>4 Посвящённый</a:t>
            </a:r>
            <a:br>
              <a:rPr lang="ru-RU" sz="2800" dirty="0" smtClean="0"/>
            </a:br>
            <a:r>
              <a:rPr lang="ru-RU" sz="2800" dirty="0" smtClean="0"/>
              <a:t>6 Служащий</a:t>
            </a:r>
            <a:br>
              <a:rPr lang="ru-RU" sz="2800" dirty="0" smtClean="0"/>
            </a:br>
            <a:r>
              <a:rPr lang="ru-RU" sz="2800" dirty="0" smtClean="0"/>
              <a:t>8 Ипостась</a:t>
            </a:r>
            <a:br>
              <a:rPr lang="ru-RU" sz="2800" dirty="0" smtClean="0"/>
            </a:br>
            <a:r>
              <a:rPr lang="ru-RU" sz="2800" dirty="0" smtClean="0"/>
              <a:t>10 Учитель</a:t>
            </a:r>
            <a:br>
              <a:rPr lang="ru-RU" sz="2800" dirty="0" smtClean="0"/>
            </a:br>
            <a:r>
              <a:rPr lang="ru-RU" sz="2800" dirty="0" smtClean="0"/>
              <a:t>12 Владыка</a:t>
            </a:r>
            <a:br>
              <a:rPr lang="ru-RU" sz="2800" dirty="0" smtClean="0"/>
            </a:br>
            <a:r>
              <a:rPr lang="ru-RU" sz="2800" dirty="0" smtClean="0"/>
              <a:t>14 </a:t>
            </a:r>
            <a:r>
              <a:rPr lang="ru-RU" sz="2800" dirty="0" err="1" smtClean="0"/>
              <a:t>Аватар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16 Отец</a:t>
            </a:r>
            <a:br>
              <a:rPr lang="ru-RU" sz="2800" dirty="0" smtClean="0"/>
            </a:br>
            <a:r>
              <a:rPr lang="ru-RU" sz="2800" dirty="0" smtClean="0"/>
              <a:t>18 </a:t>
            </a:r>
            <a:r>
              <a:rPr lang="ru-RU" sz="2800" dirty="0" err="1" smtClean="0"/>
              <a:t>Метагалктический</a:t>
            </a:r>
            <a:r>
              <a:rPr lang="ru-RU" sz="2800" dirty="0" smtClean="0"/>
              <a:t> космос</a:t>
            </a:r>
            <a:br>
              <a:rPr lang="ru-RU" sz="2800" dirty="0" smtClean="0"/>
            </a:br>
            <a:r>
              <a:rPr lang="ru-RU" sz="2800" dirty="0" smtClean="0"/>
              <a:t>20 Октавный космос</a:t>
            </a:r>
            <a:br>
              <a:rPr lang="ru-RU" sz="2800" dirty="0" smtClean="0"/>
            </a:br>
            <a:r>
              <a:rPr lang="ru-RU" sz="2800" dirty="0" smtClean="0"/>
              <a:t>22 Всеединый космос</a:t>
            </a:r>
            <a:br>
              <a:rPr lang="ru-RU" sz="2800" dirty="0" smtClean="0"/>
            </a:br>
            <a:r>
              <a:rPr lang="ru-RU" sz="2800" dirty="0" smtClean="0"/>
              <a:t>24 Извечный космос</a:t>
            </a:r>
            <a:br>
              <a:rPr lang="ru-RU" sz="2800" dirty="0" smtClean="0"/>
            </a:br>
            <a:r>
              <a:rPr lang="ru-RU" sz="2800" dirty="0" smtClean="0"/>
              <a:t>26 </a:t>
            </a:r>
            <a:r>
              <a:rPr lang="ru-RU" sz="2800" dirty="0" err="1" smtClean="0"/>
              <a:t>Метаизвечный</a:t>
            </a:r>
            <a:r>
              <a:rPr lang="ru-RU" sz="2800" dirty="0" smtClean="0"/>
              <a:t> космос</a:t>
            </a:r>
            <a:br>
              <a:rPr lang="ru-RU" sz="2800" dirty="0" smtClean="0"/>
            </a:br>
            <a:r>
              <a:rPr lang="ru-RU" sz="2800" dirty="0" smtClean="0"/>
              <a:t>28 </a:t>
            </a:r>
            <a:r>
              <a:rPr lang="ru-RU" sz="2800" dirty="0" err="1" smtClean="0"/>
              <a:t>Октоизвечный</a:t>
            </a:r>
            <a:r>
              <a:rPr lang="ru-RU" sz="2800" dirty="0" smtClean="0"/>
              <a:t> космос</a:t>
            </a:r>
            <a:br>
              <a:rPr lang="ru-RU" sz="2800" dirty="0" smtClean="0"/>
            </a:br>
            <a:r>
              <a:rPr lang="ru-RU" sz="2800" dirty="0" smtClean="0"/>
              <a:t>30 </a:t>
            </a:r>
            <a:r>
              <a:rPr lang="ru-RU" sz="2800" dirty="0" err="1" smtClean="0"/>
              <a:t>Всеизвечный</a:t>
            </a:r>
            <a:r>
              <a:rPr lang="ru-RU" sz="2800" dirty="0" smtClean="0"/>
              <a:t> космос</a:t>
            </a:r>
            <a:br>
              <a:rPr lang="ru-RU" sz="2800" dirty="0" smtClean="0"/>
            </a:br>
            <a:r>
              <a:rPr lang="ru-RU" sz="2800" dirty="0" smtClean="0"/>
              <a:t>32 </a:t>
            </a:r>
            <a:r>
              <a:rPr lang="ru-RU" sz="2800" dirty="0" err="1" smtClean="0"/>
              <a:t>Суперизвечный</a:t>
            </a:r>
            <a:r>
              <a:rPr lang="ru-RU" sz="2800" dirty="0" smtClean="0"/>
              <a:t> космос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141769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Тема 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138</TotalTime>
  <Words>249</Words>
  <Application>Microsoft Office PowerPoint</Application>
  <DocSecurity>0</DocSecurity>
  <PresentationFormat>Широкоэкранный</PresentationFormat>
  <Paragraphs>87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Franklin Gothic Book</vt:lpstr>
      <vt:lpstr>HGSoeiKakugothicUB</vt:lpstr>
      <vt:lpstr>Times New Roman</vt:lpstr>
      <vt:lpstr>Тема Office</vt:lpstr>
      <vt:lpstr>Шестая Парламентская Сессия ОМ Парламента ИВДИВО  30.03.2024</vt:lpstr>
      <vt:lpstr>Расписание шестой Парламентской Сессии 30.03.2024  </vt:lpstr>
      <vt:lpstr>ОТКРЫТИЕ СЕССИИ  ДЕЯТЕЛЬНОСТЬ ОМПИ ПОСЛЕДНИЕ ИЗМЕНЕНИЯ ОМПИ</vt:lpstr>
      <vt:lpstr>Октавно-Метагалактического Парламента ИВДИВО:  Палата Федерации Октав Палата Метагалактической Думы Палата Мирового Сената</vt:lpstr>
      <vt:lpstr>Презентация PowerPoint</vt:lpstr>
      <vt:lpstr>Оперативный Совет Октавно-Метагалактического Парламента ИВДИВО:  Главы Октавно-Метагалактического Парламента ИВДИВО,  Заместителя Главы ОМПИ по юридическим вопросам,  Заместителя Главы ОМПИ по полномочным парламентским центрам, Заместителя Главы ОМПИ по конституциональной подготовке, Парламентского Секретаря</vt:lpstr>
      <vt:lpstr> Палата Федерации Октав:  Палата реализуется деятельностью Совета Федерации Октав ОМ Парламента ИВДИВО, состоящего из 32 Октавных Полномочных Конституционалов  32 Октавных Полномочных Конституционалов ответственные за написание и развёртывание 32 Глав Конституции Изначально Вышестоящего Отца  Глава Совета- Глава ОМП ИВДИВО </vt:lpstr>
      <vt:lpstr>16 нечетных Глав Конституции ИВО: 1 ИВ Отец 3 ИВ Аватары ИВ 5 Человеческая Жизнь каждого 7 Компетентная Жизнь каждого 9 Полномочная Жизнь каждого 11 Извечная Жизнь каждого 13 ИВДИВО 15 Ядра Синтеза 17 Метаизвечный гражданин синтезфизичности ИВДИВО 19 Цивилизованное Светское Общение с ИВО 21 Цивилизованное Светское Общение с ИВ Аватарами ИВО 23 Цивилизация Синтеза О-Ч-С-Землянина 25 Метаизвечная Империя Синтезфизичности ИВО 27 Император Метаизвечной Империи Синтезфизичности ИВО 29 32 Имперские Организации каждого 31 Экспансия ЧЗ Метаизвечным Космосом</vt:lpstr>
      <vt:lpstr>Презентация PowerPoint</vt:lpstr>
      <vt:lpstr> Палата Метагалактической Думы:  Палата реализуется деятельностью Совета Метагалактической Думы ОМ Парламента ИВДИВО, состоящего из Метагалактических Полномочных Дуумвираторов Полномочных Парламентских Центров – Аватара ИВДИВО-Парламента и Аватара ИВДИВО-Синархии  Разработка 16-ричной Антропности по видам материи 512 архетипических Метагалактик  Глава Совета- Заместителя Главы ОМПИ по ППЦ </vt:lpstr>
      <vt:lpstr>Палата Мирового Сената:  Палата входит деятельностью в Совет Полномочного Парламентского Центра   Мировые Сенаторы Синтезных, Метагалактических, Тонких и Физических Тел </vt:lpstr>
      <vt:lpstr>Полномочный Парламентский Центр:  Региональное представительство ОМ Парламента ИВДИВО в явлении синтеза Полномочных Парламентариев Экспертов на территории по Планете Земля в любой стране, участвующих в ОМ Парламенте ИВДИВО ракурсом утверждённой региональной реализации по месту жительства/работы каждого</vt:lpstr>
      <vt:lpstr>Полномочный Парламентский Центр:  128 Полномочных Парламентских Центров видов материи Огня/Духа/Света/Энергии, террит-я 64. Полномочный Парламентарий Сиаматики Синтеза Аватар-Отца ИВ Отца ИВАС Савелия, Глава-дуумвиратор ППЦ, Аватар ИВДИВО-Парламента  63. Полномочный Парламентарий Сиаматики Воли Аватар-Аватара ИВ Аватара ИВАС Савелия, Глава-дуумвиратор ППЦ, Аватар ИВДИВО-Синархии 62. Полномочный Парламентарий Сиаматики Мудрости Аватар-Владыки ИВ Владыки ИВАС Савелия, Мировой Сенатор Синтезный Сената ППЦ 61. Полномочный Парламентарий Сиаматики Любви Аватар-Учителя ИВ Учителя ИВАС Савелия, Мировой Сенатор Метагалактический Сената ППЦ 60. Полномочный Парламентарий Сиаматики Творения Аватар-Ипостаси ИВ Ипостаси ИВАС Савелия, Мировой Сенатор Тонкий Сената ППЦ 59. Полномочный Парламентарий Сиаматики Созидания Аватар-Ипостаси ИВ Служащего ИВАС Савелия, Мировой Сенатор Физический Сената ППЦ 58. Полномочный Парламентарий Сиаматики Репликации Аватар-Ипостаси ИВ Посвящённого ИВАС Савелия, Эксперт  57. Полномочный Парламентарий Сиаматики Жизни Аватар-Ипостаси ИВ Человека ИВО ИВАС Савелия, Эксперт</vt:lpstr>
      <vt:lpstr>Состав Полномочного Парламентского Центра (ППЦ): Глава Дуумвиратор ППЦ, Аватар ИВДИВО-Парламента Глава Дуумвиратор ППЦ, Аватар ИВДИВО-Синархии Мировой Сенатор Синтезный, Владыка ИВДИВО-Управления Синтезного мирового тела Мировой Сенатор Метагалактический, Владыка ИВДИВО-Управления Метагалактического мирового тела Мировой Сенатор Тонкий, Владыка ИВДИВО-Управления Тонкого мирового тела Мировой Сенатор Физический, Владыка ИВДИВО-Управления Физического мирового тела Полномочный Парламентарий Эксперт</vt:lpstr>
      <vt:lpstr>Цель ППЦ: Рост, развитие, разработка видов материи архетипической Метагалактики по специфике ППЦ, насыщение 512 Частностями 512-рицы действующих Частей любого из десяти уровней и их репликацией, концентрация данного вида материи физически Задача ППЦ: задача разработка Совершенного Сердца и Совершенного Разума в их взаимокоординации и физическим Бытиём ими  ППЦ стяжается ежегодно стяжание обновлением команды ДП ИВДИВО к 1 июня автоматическим назначением постоянного состава ППЦ ИВАС Савелием с возможностью стяжать Полномочного Парламентария Эксперта ППЦ вне постоянного состава с любой подготовкой.   </vt:lpstr>
      <vt:lpstr>  ИВДИВО-здание ППЦ четырёхэтажное додекаэдрически-икосаэдрической формы 32 метра в диаметре, на каждом этаже залы: 4. Зал Парламентских сессий ППЦ 3. Залы Главы-дуумвиратора, Аватара ИВДИВО-Парламента ППЦ и Главы-дуумвиратора, Аватара ИВДИВО-Синархии ППЦ  2. Четыре Зала Сенаторов миров, Залы Полномочных Парламентских Экспертов 1. Холл, ресепшн, столп ППЦ  Парламентский район в ИВДИВО-полисе ИВО Мг Фа на 1 истиной реальности ИВ Метагалактики площадью 4096 км квадратных, состоящего из 128 территорий ППЦ размером 2 на 16 км квадратных, вокруг 94-х ППЦ развёрнутого парк-рая соответствующего вида материи ответственности ППЦ </vt:lpstr>
      <vt:lpstr>Презентация PowerPoint</vt:lpstr>
      <vt:lpstr>Синтез-деятельность ОМ Парламента ИВДИВО: Первый понедельник месяца: Совет МГ Думы (антропность) Каждую среду третьей недели: Конституциональная подготовка Каждый Понедельник четвертой недели: стяжание тел видов материи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Andrey Vorobyev</dc:creator>
  <cp:keywords/>
  <dc:description/>
  <cp:lastModifiedBy>WorkPC</cp:lastModifiedBy>
  <cp:revision>32</cp:revision>
  <dcterms:created xsi:type="dcterms:W3CDTF">2020-06-19T12:11:47Z</dcterms:created>
  <dcterms:modified xsi:type="dcterms:W3CDTF">2024-03-29T21:10:30Z</dcterms:modified>
  <cp:category/>
  <dc:identifier/>
  <cp:contentStatus/>
  <dc:language/>
  <cp:version/>
</cp:coreProperties>
</file>